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9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07270-7BF6-4760-92F2-DD27B87848F1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AE888-3BFF-4AB2-9AB1-4B1E306116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methods for Reliability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 B </a:t>
            </a:r>
            <a:r>
              <a:rPr lang="en-US" dirty="0" smtClean="0"/>
              <a:t>– </a:t>
            </a:r>
            <a:r>
              <a:rPr lang="en-US" dirty="0" smtClean="0"/>
              <a:t>Some Results from Statistical Theory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Asymptotic Distribution of </a:t>
            </a:r>
            <a:r>
              <a:rPr lang="en-US" dirty="0" smtClean="0"/>
              <a:t>functions of MLEs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Likelihood Ratios and Profile Likelihoods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CDFs and PDFs of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random variable X and some one-to-one function/transformation g, let Y=g(X)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Delta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Regularity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in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Asymptotic Distribution of MLEs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3220</TotalTime>
  <Words>62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Statistical methods for Reliability data</vt:lpstr>
      <vt:lpstr>CDFs and PDFs of Random Variables</vt:lpstr>
      <vt:lpstr>CDF Transforms</vt:lpstr>
      <vt:lpstr>The Delta Method</vt:lpstr>
      <vt:lpstr>Likelihood Function</vt:lpstr>
      <vt:lpstr>Fisher Information </vt:lpstr>
      <vt:lpstr>Regularity Conditions</vt:lpstr>
      <vt:lpstr>Convergence in Distribution</vt:lpstr>
      <vt:lpstr>Asymptotic Distribution of MLEs</vt:lpstr>
      <vt:lpstr>Asymptotic Distribution of functions of MLEs</vt:lpstr>
      <vt:lpstr>Likelihood Ratios and Profile Likelihoods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Statistics</dc:title>
  <dc:creator>Warr, Richard L LtCol USAF AETC AFIT/ENC</dc:creator>
  <cp:lastModifiedBy>7_admin</cp:lastModifiedBy>
  <cp:revision>282</cp:revision>
  <dcterms:created xsi:type="dcterms:W3CDTF">2006-08-16T00:00:00Z</dcterms:created>
  <dcterms:modified xsi:type="dcterms:W3CDTF">2013-06-12T19:53:41Z</dcterms:modified>
</cp:coreProperties>
</file>