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BC209-3450-4E1D-B992-06EC0E9BA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7D02A-580F-43C7-A2A6-F578515E2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0647B-285E-4191-9FC9-023F1DD4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55EB8-0F29-447D-B96F-2CFA2FD5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B12CB-15D3-495A-9554-55CABEEF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77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DFF97-40D6-4D59-A92B-79790BA4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4D5DEC-AE66-41D3-B370-F1452228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65520-DE7E-4007-B838-52BCEF3C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8C776-FC61-4F6B-9361-CB6FFB7A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17025-DD70-4BFA-8258-402265FE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37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853AD-F554-45C3-8A01-631D99857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534515-321B-4005-A7BA-3255480C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2C615-ACD5-4A96-8EFD-F38C485D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01B2B-6E04-437F-ABBB-8166A84A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E855C-FA5B-4174-80F1-0EC22C0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1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94522-1493-44FF-980F-BEAD0AC9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2FC65-72BC-44D3-9736-609188F4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CFA83-7D60-48AC-8300-FA96F3DC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6F904-AEB0-4C26-86A1-10623DA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A0612-E7D4-416D-A373-75EEC840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32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0E4CF-9C03-41F3-BDD0-9D6B1C19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0EA57-AC0C-426E-94C8-AD8ED99B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0605D-E688-4A28-B55A-492CD204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CCA46-1E85-49FA-B09B-8850D16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16EF4-D1DC-4AB7-9878-162CF6B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5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1EA8-2B37-4FD6-9495-2DFEC27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96FF8-73F0-4379-9C71-A43E9AC47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8E69-EF1E-44DA-83A1-C44F0FC7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0277FA-6DFF-4E9A-91B5-CBAF8CC8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A0C728-1D43-4CA1-A0EA-4312975B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620633-6224-4843-A584-6424F24D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66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F3D9-6C18-488B-8B93-E49494AC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5C012E-B259-45A8-AE50-15892705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8B6B3E-E840-494B-908B-04FC4C9A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20D336-A5F0-4B86-91AA-3EE81D683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4AA63-97ED-40DD-98C2-4F20E1CDC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962E87-9FEF-421A-9A1A-879BE7DD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F4585B-530C-4B19-B2F2-0099C62C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5160CD-396A-457F-807E-E2D46B88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0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C80B9-1EA1-442F-AAB9-A446E3CA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5117F9-4238-4A9A-B6F1-B4CD33D7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D70CD-A94D-4F55-88A9-8F166166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B6DA8E-F7FE-468C-B823-B2721B8E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5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CF335D-F36A-4EAE-9C04-04D5328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6C327F-C8CE-48CA-A2A8-0A004838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07DB15-A160-4F54-9352-8EF2A5F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22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A450-01C1-42E3-840A-5035A3A9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B3894-AA98-4A95-8203-12832F5C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1B0F5-F598-4BFE-9F52-1FB1CBED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53469-F068-4D9D-9D48-09DC747A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34A1E5-2E80-45CC-A985-4A5ADF8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FC4FA9-24F3-4EF0-B306-A407406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8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C4FFE-91DD-4423-A4D7-9CCCA9E5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C46EF-E95B-4FBA-B642-C625739AA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FCEA0-8967-4C92-AB8A-BE2C5FB34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1AF88-EAD7-4632-BA01-4B5E9C69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7750B3-2010-485C-83A8-83518D56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A6F658-04E7-45F2-B524-F08A9648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6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9CE5F7-C303-47D9-847C-F62EFE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12E59-DA0B-4DCC-A496-441B0C26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6FC42-6434-40B9-BDC2-6282C2B9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5D54-6484-41E4-9048-75E7616F2CE7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BA224-13B0-4DCE-AD7B-9427E780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93B9D-9BE5-4CD9-8EC9-19D1ADE4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6A2F-84ED-46AB-90C5-964020BD3A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77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FEDD7-CC55-4796-B132-ECD78821E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WeShisha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17F32-066D-4E2B-913B-36991CB13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VENTA, REPARACIÓN Y CATERING DE CACHIMBAS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E6889E5-FCBF-4036-9364-1853337D8961}"/>
              </a:ext>
            </a:extLst>
          </p:cNvPr>
          <p:cNvSpPr txBox="1">
            <a:spLocks/>
          </p:cNvSpPr>
          <p:nvPr/>
        </p:nvSpPr>
        <p:spPr>
          <a:xfrm>
            <a:off x="4657725" y="32115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Por:</a:t>
            </a:r>
          </a:p>
          <a:p>
            <a:r>
              <a:rPr lang="es-ES" sz="1800" dirty="0"/>
              <a:t>Martínez Figueroa, Pablo</a:t>
            </a:r>
          </a:p>
          <a:p>
            <a:r>
              <a:rPr lang="es-ES" sz="1800" dirty="0"/>
              <a:t>Montaño Aguilera, Antonio Manuel</a:t>
            </a:r>
          </a:p>
          <a:p>
            <a:r>
              <a:rPr lang="es-ES" sz="1800" dirty="0"/>
              <a:t>Patón Gutiérrez, Miguel</a:t>
            </a:r>
          </a:p>
        </p:txBody>
      </p:sp>
    </p:spTree>
    <p:extLst>
      <p:ext uri="{BB962C8B-B14F-4D97-AF65-F5344CB8AC3E}">
        <p14:creationId xmlns:p14="http://schemas.microsoft.com/office/powerpoint/2010/main" val="723565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73A281-FAA8-46E4-A409-112FEA22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WeShisha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C1E8A-0453-4416-AFEC-5F3D49A0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pequeña empresa que se encarga de vender y reparar todo tipo de accesorios de cachimbas al público en general, además de organizar </a:t>
            </a:r>
            <a:r>
              <a:rPr lang="es-ES" dirty="0" err="1"/>
              <a:t>cáterings</a:t>
            </a:r>
            <a:r>
              <a:rPr lang="es-ES" dirty="0"/>
              <a:t> de cachimbas en todo tipo de reuniones, ya sean bodas, fiestas,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Esta empresa fue creada muy recientemente en Dos Hermanas, la cual no tiene tienda física, al menos de momento.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22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1F4DA7-3106-44F6-88D2-DCD73C58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49FAF-2AC0-4511-904E-B0982B70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tiene ningún medio para organizar las ventas, ya sean de tabaco o cualquier accesorio, ni tampoco para organizar y registrar las reparaciones llevadas a cabo.</a:t>
            </a:r>
          </a:p>
          <a:p>
            <a:r>
              <a:rPr lang="es-ES" dirty="0"/>
              <a:t>No tiene un registro de los servicios de </a:t>
            </a:r>
            <a:r>
              <a:rPr lang="es-ES" dirty="0" err="1"/>
              <a:t>cátering</a:t>
            </a:r>
            <a:r>
              <a:rPr lang="es-ES" dirty="0"/>
              <a:t> ofrecidos en cualquier tipo de evento.</a:t>
            </a:r>
          </a:p>
          <a:p>
            <a:r>
              <a:rPr lang="es-ES" dirty="0"/>
              <a:t>No existe forma alguna de consultar las existencias de los productos que se venden.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334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D7FB-DB63-4C81-91B1-B3B07A09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queremos hacer?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7D7DC-72F2-4841-B9B4-8E6B37F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Otorgar un software para organizar las ventas y reparaciones que se lleven a cabo, organizando dentro de él según el servicio realizado, el tipo de artículo vendido, etc.</a:t>
            </a:r>
          </a:p>
          <a:p>
            <a:r>
              <a:rPr lang="es-ES" dirty="0"/>
              <a:t>Organizar de manera eficaz los servicios de </a:t>
            </a:r>
            <a:r>
              <a:rPr lang="es-ES" dirty="0" err="1"/>
              <a:t>cátering</a:t>
            </a:r>
            <a:r>
              <a:rPr lang="es-ES" dirty="0"/>
              <a:t> ofrecidos en distintos eventos, de manera que se pueda consultar cualquier dato de éstos.</a:t>
            </a:r>
          </a:p>
          <a:p>
            <a:r>
              <a:rPr lang="es-ES" dirty="0"/>
              <a:t>Un registro para poder consultar las existencias disponibles de un determinado producto.</a:t>
            </a:r>
          </a:p>
        </p:txBody>
      </p:sp>
    </p:spTree>
    <p:extLst>
      <p:ext uri="{BB962C8B-B14F-4D97-AF65-F5344CB8AC3E}">
        <p14:creationId xmlns:p14="http://schemas.microsoft.com/office/powerpoint/2010/main" val="42592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WeShisha</vt:lpstr>
      <vt:lpstr>¿Qué es WeShisha?</vt:lpstr>
      <vt:lpstr>Problemas encontrados</vt:lpstr>
      <vt:lpstr>¿Qué queremos hacer?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WeShisha</dc:title>
  <dc:creator>Antonio Montaño</dc:creator>
  <cp:lastModifiedBy>Antonio Montaño</cp:lastModifiedBy>
  <cp:revision>5</cp:revision>
  <dcterms:created xsi:type="dcterms:W3CDTF">2017-10-18T13:42:51Z</dcterms:created>
  <dcterms:modified xsi:type="dcterms:W3CDTF">2017-10-18T15:59:54Z</dcterms:modified>
</cp:coreProperties>
</file>