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0" r:id="rId5"/>
    <p:sldId id="262" r:id="rId6"/>
    <p:sldId id="272" r:id="rId7"/>
    <p:sldId id="267" r:id="rId8"/>
    <p:sldId id="274" r:id="rId9"/>
    <p:sldId id="266" r:id="rId10"/>
    <p:sldId id="275" r:id="rId11"/>
    <p:sldId id="264" r:id="rId12"/>
    <p:sldId id="276" r:id="rId13"/>
    <p:sldId id="265" r:id="rId14"/>
    <p:sldId id="277" r:id="rId15"/>
    <p:sldId id="263" r:id="rId16"/>
    <p:sldId id="278" r:id="rId17"/>
    <p:sldId id="280" r:id="rId18"/>
    <p:sldId id="279" r:id="rId19"/>
    <p:sldId id="282" r:id="rId20"/>
    <p:sldId id="281" r:id="rId21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lton Leandro Barbosa" initials="RLB" lastIdx="3" clrIdx="0">
    <p:extLst>
      <p:ext uri="{19B8F6BF-5375-455C-9EA6-DF929625EA0E}">
        <p15:presenceInfo xmlns:p15="http://schemas.microsoft.com/office/powerpoint/2012/main" userId="e57aaeb40eff3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6" autoAdjust="0"/>
    <p:restoredTop sz="94635" autoAdjust="0"/>
  </p:normalViewPr>
  <p:slideViewPr>
    <p:cSldViewPr>
      <p:cViewPr varScale="1">
        <p:scale>
          <a:sx n="46" d="100"/>
          <a:sy n="46" d="100"/>
        </p:scale>
        <p:origin x="1650" y="-25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lton Leandro Barbosa" userId="e57aaeb40eff3698" providerId="LiveId" clId="{18C4D7AD-3927-4A50-8C13-25D947BFE8B9}"/>
    <pc:docChg chg="undo custSel addSld delSld modSld">
      <pc:chgData name="Relton Leandro Barbosa" userId="e57aaeb40eff3698" providerId="LiveId" clId="{18C4D7AD-3927-4A50-8C13-25D947BFE8B9}" dt="2025-01-12T18:42:42.788" v="810" actId="20577"/>
      <pc:docMkLst>
        <pc:docMk/>
      </pc:docMkLst>
      <pc:sldChg chg="del">
        <pc:chgData name="Relton Leandro Barbosa" userId="e57aaeb40eff3698" providerId="LiveId" clId="{18C4D7AD-3927-4A50-8C13-25D947BFE8B9}" dt="2025-01-12T15:31:11.441" v="4" actId="47"/>
        <pc:sldMkLst>
          <pc:docMk/>
          <pc:sldMk cId="2210866551" sldId="256"/>
        </pc:sldMkLst>
      </pc:sldChg>
      <pc:sldChg chg="modSp mod">
        <pc:chgData name="Relton Leandro Barbosa" userId="e57aaeb40eff3698" providerId="LiveId" clId="{18C4D7AD-3927-4A50-8C13-25D947BFE8B9}" dt="2025-01-12T16:35:39.265" v="600" actId="20577"/>
        <pc:sldMkLst>
          <pc:docMk/>
          <pc:sldMk cId="2190854829" sldId="257"/>
        </pc:sldMkLst>
        <pc:spChg chg="mod">
          <ac:chgData name="Relton Leandro Barbosa" userId="e57aaeb40eff3698" providerId="LiveId" clId="{18C4D7AD-3927-4A50-8C13-25D947BFE8B9}" dt="2025-01-12T16:32:43.214" v="566" actId="122"/>
          <ac:spMkLst>
            <pc:docMk/>
            <pc:sldMk cId="2190854829" sldId="257"/>
            <ac:spMk id="6" creationId="{8FB950E3-F506-4BDD-88F5-99872E6165AE}"/>
          </ac:spMkLst>
        </pc:spChg>
        <pc:spChg chg="mod">
          <ac:chgData name="Relton Leandro Barbosa" userId="e57aaeb40eff3698" providerId="LiveId" clId="{18C4D7AD-3927-4A50-8C13-25D947BFE8B9}" dt="2025-01-12T16:35:39.265" v="600" actId="20577"/>
          <ac:spMkLst>
            <pc:docMk/>
            <pc:sldMk cId="2190854829" sldId="257"/>
            <ac:spMk id="8" creationId="{C3DDAE42-029E-4B35-BE00-D0F1B91EB2EE}"/>
          </ac:spMkLst>
        </pc:spChg>
        <pc:picChg chg="mod">
          <ac:chgData name="Relton Leandro Barbosa" userId="e57aaeb40eff3698" providerId="LiveId" clId="{18C4D7AD-3927-4A50-8C13-25D947BFE8B9}" dt="2025-01-12T16:35:05.168" v="594" actId="14100"/>
          <ac:picMkLst>
            <pc:docMk/>
            <pc:sldMk cId="2190854829" sldId="257"/>
            <ac:picMk id="5" creationId="{BEC458B2-8A14-4002-939E-993E0AA05FB1}"/>
          </ac:picMkLst>
        </pc:picChg>
      </pc:sldChg>
      <pc:sldChg chg="del">
        <pc:chgData name="Relton Leandro Barbosa" userId="e57aaeb40eff3698" providerId="LiveId" clId="{18C4D7AD-3927-4A50-8C13-25D947BFE8B9}" dt="2025-01-12T15:31:08.780" v="3" actId="47"/>
        <pc:sldMkLst>
          <pc:docMk/>
          <pc:sldMk cId="2297667604" sldId="258"/>
        </pc:sldMkLst>
      </pc:sldChg>
      <pc:sldChg chg="del">
        <pc:chgData name="Relton Leandro Barbosa" userId="e57aaeb40eff3698" providerId="LiveId" clId="{18C4D7AD-3927-4A50-8C13-25D947BFE8B9}" dt="2025-01-12T15:31:05.905" v="2" actId="47"/>
        <pc:sldMkLst>
          <pc:docMk/>
          <pc:sldMk cId="3352950030" sldId="260"/>
        </pc:sldMkLst>
      </pc:sldChg>
      <pc:sldChg chg="del">
        <pc:chgData name="Relton Leandro Barbosa" userId="e57aaeb40eff3698" providerId="LiveId" clId="{18C4D7AD-3927-4A50-8C13-25D947BFE8B9}" dt="2025-01-12T15:31:03.412" v="1" actId="47"/>
        <pc:sldMkLst>
          <pc:docMk/>
          <pc:sldMk cId="2867635070" sldId="261"/>
        </pc:sldMkLst>
      </pc:sldChg>
      <pc:sldChg chg="modSp mod">
        <pc:chgData name="Relton Leandro Barbosa" userId="e57aaeb40eff3698" providerId="LiveId" clId="{18C4D7AD-3927-4A50-8C13-25D947BFE8B9}" dt="2025-01-12T16:36:07.565" v="604" actId="122"/>
        <pc:sldMkLst>
          <pc:docMk/>
          <pc:sldMk cId="2843190779" sldId="269"/>
        </pc:sldMkLst>
        <pc:spChg chg="mod">
          <ac:chgData name="Relton Leandro Barbosa" userId="e57aaeb40eff3698" providerId="LiveId" clId="{18C4D7AD-3927-4A50-8C13-25D947BFE8B9}" dt="2025-01-12T15:32:29.788" v="8" actId="14100"/>
          <ac:spMkLst>
            <pc:docMk/>
            <pc:sldMk cId="2843190779" sldId="269"/>
            <ac:spMk id="2" creationId="{4B2D8A07-E4F2-4E0E-8887-B0CD323CE130}"/>
          </ac:spMkLst>
        </pc:spChg>
        <pc:spChg chg="mod">
          <ac:chgData name="Relton Leandro Barbosa" userId="e57aaeb40eff3698" providerId="LiveId" clId="{18C4D7AD-3927-4A50-8C13-25D947BFE8B9}" dt="2025-01-12T16:36:07.565" v="604" actId="122"/>
          <ac:spMkLst>
            <pc:docMk/>
            <pc:sldMk cId="2843190779" sldId="269"/>
            <ac:spMk id="4" creationId="{D41DE36A-46C2-4B9E-A4CA-E208E4B85E34}"/>
          </ac:spMkLst>
        </pc:spChg>
      </pc:sldChg>
      <pc:sldChg chg="modSp mod">
        <pc:chgData name="Relton Leandro Barbosa" userId="e57aaeb40eff3698" providerId="LiveId" clId="{18C4D7AD-3927-4A50-8C13-25D947BFE8B9}" dt="2025-01-12T15:42:13.661" v="564" actId="14100"/>
        <pc:sldMkLst>
          <pc:docMk/>
          <pc:sldMk cId="3586158823" sldId="270"/>
        </pc:sldMkLst>
        <pc:spChg chg="mod">
          <ac:chgData name="Relton Leandro Barbosa" userId="e57aaeb40eff3698" providerId="LiveId" clId="{18C4D7AD-3927-4A50-8C13-25D947BFE8B9}" dt="2025-01-12T15:42:13.661" v="564" actId="14100"/>
          <ac:spMkLst>
            <pc:docMk/>
            <pc:sldMk cId="3586158823" sldId="270"/>
            <ac:spMk id="4" creationId="{D41DE36A-46C2-4B9E-A4CA-E208E4B85E34}"/>
          </ac:spMkLst>
        </pc:spChg>
      </pc:sldChg>
      <pc:sldChg chg="del">
        <pc:chgData name="Relton Leandro Barbosa" userId="e57aaeb40eff3698" providerId="LiveId" clId="{18C4D7AD-3927-4A50-8C13-25D947BFE8B9}" dt="2025-01-12T15:31:00.119" v="0" actId="47"/>
        <pc:sldMkLst>
          <pc:docMk/>
          <pc:sldMk cId="1309195034" sldId="273"/>
        </pc:sldMkLst>
      </pc:sldChg>
      <pc:sldChg chg="modSp mod">
        <pc:chgData name="Relton Leandro Barbosa" userId="e57aaeb40eff3698" providerId="LiveId" clId="{18C4D7AD-3927-4A50-8C13-25D947BFE8B9}" dt="2025-01-12T15:34:29.374" v="154" actId="14100"/>
        <pc:sldMkLst>
          <pc:docMk/>
          <pc:sldMk cId="2399302001" sldId="279"/>
        </pc:sldMkLst>
        <pc:spChg chg="mod">
          <ac:chgData name="Relton Leandro Barbosa" userId="e57aaeb40eff3698" providerId="LiveId" clId="{18C4D7AD-3927-4A50-8C13-25D947BFE8B9}" dt="2025-01-12T15:34:29.374" v="154" actId="14100"/>
          <ac:spMkLst>
            <pc:docMk/>
            <pc:sldMk cId="2399302001" sldId="279"/>
            <ac:spMk id="2" creationId="{4B2D8A07-E4F2-4E0E-8887-B0CD323CE130}"/>
          </ac:spMkLst>
        </pc:spChg>
        <pc:spChg chg="mod">
          <ac:chgData name="Relton Leandro Barbosa" userId="e57aaeb40eff3698" providerId="LiveId" clId="{18C4D7AD-3927-4A50-8C13-25D947BFE8B9}" dt="2025-01-12T15:32:42.672" v="10" actId="14100"/>
          <ac:spMkLst>
            <pc:docMk/>
            <pc:sldMk cId="2399302001" sldId="279"/>
            <ac:spMk id="4" creationId="{D41DE36A-46C2-4B9E-A4CA-E208E4B85E34}"/>
          </ac:spMkLst>
        </pc:spChg>
      </pc:sldChg>
      <pc:sldChg chg="addSp delSp modSp add mod">
        <pc:chgData name="Relton Leandro Barbosa" userId="e57aaeb40eff3698" providerId="LiveId" clId="{18C4D7AD-3927-4A50-8C13-25D947BFE8B9}" dt="2025-01-12T18:42:42.788" v="810" actId="20577"/>
        <pc:sldMkLst>
          <pc:docMk/>
          <pc:sldMk cId="61037155" sldId="281"/>
        </pc:sldMkLst>
        <pc:spChg chg="mod">
          <ac:chgData name="Relton Leandro Barbosa" userId="e57aaeb40eff3698" providerId="LiveId" clId="{18C4D7AD-3927-4A50-8C13-25D947BFE8B9}" dt="2025-01-12T18:12:40.092" v="621" actId="20577"/>
          <ac:spMkLst>
            <pc:docMk/>
            <pc:sldMk cId="61037155" sldId="281"/>
            <ac:spMk id="2" creationId="{4B2D8A07-E4F2-4E0E-8887-B0CD323CE130}"/>
          </ac:spMkLst>
        </pc:spChg>
        <pc:spChg chg="mod">
          <ac:chgData name="Relton Leandro Barbosa" userId="e57aaeb40eff3698" providerId="LiveId" clId="{18C4D7AD-3927-4A50-8C13-25D947BFE8B9}" dt="2025-01-12T15:37:19.478" v="248" actId="14100"/>
          <ac:spMkLst>
            <pc:docMk/>
            <pc:sldMk cId="61037155" sldId="281"/>
            <ac:spMk id="4" creationId="{D41DE36A-46C2-4B9E-A4CA-E208E4B85E34}"/>
          </ac:spMkLst>
        </pc:spChg>
        <pc:spChg chg="add mod">
          <ac:chgData name="Relton Leandro Barbosa" userId="e57aaeb40eff3698" providerId="LiveId" clId="{18C4D7AD-3927-4A50-8C13-25D947BFE8B9}" dt="2025-01-12T18:31:44.988" v="670" actId="1076"/>
          <ac:spMkLst>
            <pc:docMk/>
            <pc:sldMk cId="61037155" sldId="281"/>
            <ac:spMk id="7" creationId="{56135542-1504-4F59-A262-9FD6D361D418}"/>
          </ac:spMkLst>
        </pc:spChg>
        <pc:spChg chg="add mod">
          <ac:chgData name="Relton Leandro Barbosa" userId="e57aaeb40eff3698" providerId="LiveId" clId="{18C4D7AD-3927-4A50-8C13-25D947BFE8B9}" dt="2025-01-12T18:42:42.788" v="810" actId="20577"/>
          <ac:spMkLst>
            <pc:docMk/>
            <pc:sldMk cId="61037155" sldId="281"/>
            <ac:spMk id="8" creationId="{7CF12FE5-1BD3-4231-8940-9B8C251FD1C2}"/>
          </ac:spMkLst>
        </pc:spChg>
        <pc:spChg chg="add mod">
          <ac:chgData name="Relton Leandro Barbosa" userId="e57aaeb40eff3698" providerId="LiveId" clId="{18C4D7AD-3927-4A50-8C13-25D947BFE8B9}" dt="2025-01-12T18:32:46.507" v="771" actId="6549"/>
          <ac:spMkLst>
            <pc:docMk/>
            <pc:sldMk cId="61037155" sldId="281"/>
            <ac:spMk id="9" creationId="{6823C20E-E310-4082-937D-8F218F27B7C9}"/>
          </ac:spMkLst>
        </pc:spChg>
        <pc:spChg chg="add del">
          <ac:chgData name="Relton Leandro Barbosa" userId="e57aaeb40eff3698" providerId="LiveId" clId="{18C4D7AD-3927-4A50-8C13-25D947BFE8B9}" dt="2025-01-12T18:32:53.879" v="773"/>
          <ac:spMkLst>
            <pc:docMk/>
            <pc:sldMk cId="61037155" sldId="281"/>
            <ac:spMk id="10" creationId="{639BF163-9E6D-4C61-AF25-485BD9CF2D91}"/>
          </ac:spMkLst>
        </pc:spChg>
        <pc:spChg chg="add del">
          <ac:chgData name="Relton Leandro Barbosa" userId="e57aaeb40eff3698" providerId="LiveId" clId="{18C4D7AD-3927-4A50-8C13-25D947BFE8B9}" dt="2025-01-12T18:33:21.128" v="775"/>
          <ac:spMkLst>
            <pc:docMk/>
            <pc:sldMk cId="61037155" sldId="281"/>
            <ac:spMk id="11" creationId="{62459C61-FDD0-4525-B4F2-364490744C51}"/>
          </ac:spMkLst>
        </pc:spChg>
        <pc:spChg chg="add del mod">
          <ac:chgData name="Relton Leandro Barbosa" userId="e57aaeb40eff3698" providerId="LiveId" clId="{18C4D7AD-3927-4A50-8C13-25D947BFE8B9}" dt="2025-01-12T18:33:54.408" v="778" actId="21"/>
          <ac:spMkLst>
            <pc:docMk/>
            <pc:sldMk cId="61037155" sldId="281"/>
            <ac:spMk id="12" creationId="{AFE84607-5123-4166-8A8B-5D359F20D222}"/>
          </ac:spMkLst>
        </pc:spChg>
        <pc:spChg chg="add del">
          <ac:chgData name="Relton Leandro Barbosa" userId="e57aaeb40eff3698" providerId="LiveId" clId="{18C4D7AD-3927-4A50-8C13-25D947BFE8B9}" dt="2025-01-12T18:33:54.408" v="778" actId="21"/>
          <ac:spMkLst>
            <pc:docMk/>
            <pc:sldMk cId="61037155" sldId="281"/>
            <ac:spMk id="13" creationId="{737455FC-3FFD-41C6-B0AA-B2E2A76FF521}"/>
          </ac:spMkLst>
        </pc:spChg>
        <pc:spChg chg="add mod">
          <ac:chgData name="Relton Leandro Barbosa" userId="e57aaeb40eff3698" providerId="LiveId" clId="{18C4D7AD-3927-4A50-8C13-25D947BFE8B9}" dt="2025-01-12T18:36:37.757" v="792" actId="20577"/>
          <ac:spMkLst>
            <pc:docMk/>
            <pc:sldMk cId="61037155" sldId="281"/>
            <ac:spMk id="14" creationId="{AE09E8B1-FE0E-4865-91F6-D632EA05B47E}"/>
          </ac:spMkLst>
        </pc:spChg>
        <pc:picChg chg="add mod">
          <ac:chgData name="Relton Leandro Barbosa" userId="e57aaeb40eff3698" providerId="LiveId" clId="{18C4D7AD-3927-4A50-8C13-25D947BFE8B9}" dt="2025-01-12T16:41:29.111" v="612" actId="14100"/>
          <ac:picMkLst>
            <pc:docMk/>
            <pc:sldMk cId="61037155" sldId="281"/>
            <ac:picMk id="2050" creationId="{D7F284D3-094A-4787-85F6-14EB980BB6D0}"/>
          </ac:picMkLst>
        </pc:picChg>
        <pc:picChg chg="add mod">
          <ac:chgData name="Relton Leandro Barbosa" userId="e57aaeb40eff3698" providerId="LiveId" clId="{18C4D7AD-3927-4A50-8C13-25D947BFE8B9}" dt="2025-01-12T18:31:54.189" v="672" actId="14100"/>
          <ac:picMkLst>
            <pc:docMk/>
            <pc:sldMk cId="61037155" sldId="281"/>
            <ac:picMk id="2052" creationId="{4548AE25-93A7-41CA-82A3-17D2467C5CAB}"/>
          </ac:picMkLst>
        </pc:picChg>
        <pc:picChg chg="add del">
          <ac:chgData name="Relton Leandro Barbosa" userId="e57aaeb40eff3698" providerId="LiveId" clId="{18C4D7AD-3927-4A50-8C13-25D947BFE8B9}" dt="2025-01-12T18:32:53.879" v="773"/>
          <ac:picMkLst>
            <pc:docMk/>
            <pc:sldMk cId="61037155" sldId="281"/>
            <ac:picMk id="2054" creationId="{A43DDA93-FA2A-401C-BCC2-7F6A8FF792A4}"/>
          </ac:picMkLst>
        </pc:picChg>
        <pc:picChg chg="add del">
          <ac:chgData name="Relton Leandro Barbosa" userId="e57aaeb40eff3698" providerId="LiveId" clId="{18C4D7AD-3927-4A50-8C13-25D947BFE8B9}" dt="2025-01-12T18:33:21.128" v="775"/>
          <ac:picMkLst>
            <pc:docMk/>
            <pc:sldMk cId="61037155" sldId="281"/>
            <ac:picMk id="2056" creationId="{78039FF1-4574-4BEB-9C8A-D804FEDB580A}"/>
          </ac:picMkLst>
        </pc:picChg>
        <pc:picChg chg="add del">
          <ac:chgData name="Relton Leandro Barbosa" userId="e57aaeb40eff3698" providerId="LiveId" clId="{18C4D7AD-3927-4A50-8C13-25D947BFE8B9}" dt="2025-01-12T18:33:54.408" v="778" actId="21"/>
          <ac:picMkLst>
            <pc:docMk/>
            <pc:sldMk cId="61037155" sldId="281"/>
            <ac:picMk id="2058" creationId="{F473B171-8FB1-4DC9-BEF5-8CAAD3A84835}"/>
          </ac:picMkLst>
        </pc:picChg>
      </pc:sldChg>
      <pc:sldChg chg="modSp add mod">
        <pc:chgData name="Relton Leandro Barbosa" userId="e57aaeb40eff3698" providerId="LiveId" clId="{18C4D7AD-3927-4A50-8C13-25D947BFE8B9}" dt="2025-01-12T15:36:07.798" v="185" actId="14100"/>
        <pc:sldMkLst>
          <pc:docMk/>
          <pc:sldMk cId="3320513160" sldId="282"/>
        </pc:sldMkLst>
        <pc:spChg chg="mod">
          <ac:chgData name="Relton Leandro Barbosa" userId="e57aaeb40eff3698" providerId="LiveId" clId="{18C4D7AD-3927-4A50-8C13-25D947BFE8B9}" dt="2025-01-12T15:36:07.798" v="185" actId="14100"/>
          <ac:spMkLst>
            <pc:docMk/>
            <pc:sldMk cId="3320513160" sldId="282"/>
            <ac:spMk id="5" creationId="{E297872F-7649-42D3-B19B-EE512AC39C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82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hyperlink" Target="https://github.com/accou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eltonLeandro-hub/EBooK-Ciberseguran-a-Exorcistas-do-C-digo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q=https%3A%2F%2Fgithub.com%2F&amp;imgurl=https%3A%2F%2Fgithub.githubassets.com%2Fassets%2FGitHub-Mark-ea2971cee799.png&amp;imgrefurl=https%3A%2F%2Fgithub.com%2Flogos&amp;docid=H8p6HHzcTglWAM&amp;tbnid=thYE3r73bm1jUM&amp;vet=12ahUKEwiukbTgz_CKAxXVO7kGHcquN2wQM3oECBAQAA..i&amp;w=560&amp;h=560&amp;hcb=2&amp;ved=2ahUKEwiukbTgz_CKAxXVO7kGHcquN2wQM3oECBAQA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30757E-BBEE-40B6-8285-9AD2FD0A5898}"/>
              </a:ext>
            </a:extLst>
          </p:cNvPr>
          <p:cNvSpPr/>
          <p:nvPr/>
        </p:nvSpPr>
        <p:spPr>
          <a:xfrm>
            <a:off x="-127000" y="72390"/>
            <a:ext cx="9601200" cy="12801600"/>
          </a:xfrm>
          <a:prstGeom prst="rect">
            <a:avLst/>
          </a:prstGeom>
          <a:solidFill>
            <a:srgbClr val="34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458B2-8A14-4002-939E-993E0AA0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31608C-1C66-478C-BD9E-0308DA581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5063490"/>
            <a:ext cx="1866900" cy="14097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B950E3-F506-4BDD-88F5-99872E6165AE}"/>
              </a:ext>
            </a:extLst>
          </p:cNvPr>
          <p:cNvSpPr txBox="1"/>
          <p:nvPr/>
        </p:nvSpPr>
        <p:spPr>
          <a:xfrm>
            <a:off x="426720" y="284480"/>
            <a:ext cx="8920480" cy="1374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CIBERSEGURANÇA: </a:t>
            </a:r>
            <a:r>
              <a:rPr lang="pt-BR" sz="40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EXORCISTAS DO CÓDIGO</a:t>
            </a:r>
            <a:endParaRPr lang="pt-BR" sz="4000" dirty="0">
              <a:solidFill>
                <a:schemeClr val="bg1"/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DDAE42-029E-4B35-BE00-D0F1B91EB2EE}"/>
              </a:ext>
            </a:extLst>
          </p:cNvPr>
          <p:cNvSpPr txBox="1"/>
          <p:nvPr/>
        </p:nvSpPr>
        <p:spPr>
          <a:xfrm>
            <a:off x="1219200" y="1804208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FIREWALL CONTRA AMEAÇAS DIGITAIS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156C95-2313-451C-AC8E-BA7D84D5B891}"/>
              </a:ext>
            </a:extLst>
          </p:cNvPr>
          <p:cNvSpPr txBox="1"/>
          <p:nvPr/>
        </p:nvSpPr>
        <p:spPr>
          <a:xfrm>
            <a:off x="1600200" y="9813290"/>
            <a:ext cx="6477000" cy="86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>
                <a:solidFill>
                  <a:schemeClr val="bg2">
                    <a:lumMod val="90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Sete Pilares da Segurança da Informação segundo a Microsoft</a:t>
            </a:r>
            <a:endParaRPr lang="pt-BR" sz="2400">
              <a:solidFill>
                <a:schemeClr val="bg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FB2804-C532-43DA-8301-F6F7535542B7}"/>
              </a:ext>
            </a:extLst>
          </p:cNvPr>
          <p:cNvSpPr/>
          <p:nvPr/>
        </p:nvSpPr>
        <p:spPr>
          <a:xfrm>
            <a:off x="1524000" y="11517124"/>
            <a:ext cx="6477000" cy="522476"/>
          </a:xfrm>
          <a:prstGeom prst="rect">
            <a:avLst/>
          </a:prstGeom>
          <a:solidFill>
            <a:srgbClr val="34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RELTON LEANDRO BARBOSA</a:t>
            </a:r>
          </a:p>
        </p:txBody>
      </p:sp>
    </p:spTree>
    <p:extLst>
      <p:ext uri="{BB962C8B-B14F-4D97-AF65-F5344CB8AC3E}">
        <p14:creationId xmlns:p14="http://schemas.microsoft.com/office/powerpoint/2010/main" val="219085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2021, um ataque de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foi detectado em um dos serviços da Microsoft. No entanto, a autenticação multifatorial ajudou a evitar que os hackers obtivessem acesso, bloqueando a tentativa de invasão.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901536" y="961159"/>
            <a:ext cx="6102929" cy="2163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AUTENTICIDADE: VERIFICAÇÃO DE IDENTIDADE</a:t>
            </a:r>
            <a:endParaRPr lang="pt-BR" sz="40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-20782" y="-20782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Não Repúdio: Garantia de Responsabilidade</a:t>
            </a:r>
            <a:endParaRPr lang="pt-BR" sz="4000" b="1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400300" y="990600"/>
            <a:ext cx="49911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0B2F7F-02DC-4297-83F3-CACC77EFEBFA}"/>
              </a:ext>
            </a:extLst>
          </p:cNvPr>
          <p:cNvSpPr/>
          <p:nvPr/>
        </p:nvSpPr>
        <p:spPr>
          <a:xfrm>
            <a:off x="1066800" y="9448800"/>
            <a:ext cx="7772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pilar do não repúdio assegura que uma pessoa ou organização não possa negar a autoria de uma ação, como uma transação ou um envio de e-mail. Isso é fundamental para auditorias e investigações.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2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2020, após um incidente de fraude, a Microsoft conseguiu rastrear e confirmar todas as ações executadas por um usuário indevido em sua rede, utilizando os logs de atividades que não podiam ser apagados ou alterados.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901537" y="961159"/>
            <a:ext cx="5413664" cy="2163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Não Repúdio: Garantia de Responsabilidade</a:t>
            </a:r>
            <a:endParaRPr lang="pt-BR" sz="4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Controle de Acesso: Limitando o Uso de Dados</a:t>
            </a:r>
            <a:endParaRPr lang="pt-BR" sz="4000" b="1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400300" y="990600"/>
            <a:ext cx="49149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ABE304-B619-4047-93F8-E8CEAA0976DF}"/>
              </a:ext>
            </a:extLst>
          </p:cNvPr>
          <p:cNvSpPr/>
          <p:nvPr/>
        </p:nvSpPr>
        <p:spPr>
          <a:xfrm>
            <a:off x="762000" y="9296400"/>
            <a:ext cx="8153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controle de acesso estabelece restrições sobre quem pode ver e modificar informações dentro de um sistema. A Microsoft utiliza políticas de controle de acesso com base em funções (RBAC) para limitar a visão de dados sensíveis a pessoas com permissões específicas.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1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um ataque de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ransomware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ocorrido em 2019, a Microsoft conseguiu limitar o impacto ao restringir o acesso dos invasores a informações críticas por meio de políticas de controle de acesso bem configuradas.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838200" y="961160"/>
            <a:ext cx="6858001" cy="16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Monitoramento e Resposta: Detectando e Respondendo a Ameaças</a:t>
            </a:r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Monitoramento e Resposta: Detectando e Respondendo a Ameaças</a:t>
            </a:r>
            <a:endParaRPr lang="pt-BR" sz="40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400300" y="990600"/>
            <a:ext cx="43053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0CB964-39F1-4004-83EE-810D4B4FA8FD}"/>
              </a:ext>
            </a:extLst>
          </p:cNvPr>
          <p:cNvSpPr/>
          <p:nvPr/>
        </p:nvSpPr>
        <p:spPr>
          <a:xfrm>
            <a:off x="838200" y="9144000"/>
            <a:ext cx="8229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monitoramento contínuo é essencial para detectar qualquer atividade suspeita. A Microsoft usa ferramentas de monitoramento e resposta automatizada, como o Azure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Sentinel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para identificar e neutralizar ameaças rapidamente.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5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Durante um ataque de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DDoS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Distributed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Denial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Service) em 2018, a Microsoft identificou o problema em tempo real e neutralizou a ameaça antes que causasse danos aos seus clientes, garantindo a continuidade do serviço..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901536" y="961160"/>
            <a:ext cx="6328064" cy="231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Monitoramento e Resposta: Detectando e Respondendo a Ameaças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1143000" y="4648200"/>
            <a:ext cx="7239000" cy="17526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30921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866900" y="3352800"/>
            <a:ext cx="6515100" cy="594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segurança da informação é uma responsabilidade compartilhada e requer a implementação de medidas eficazes para proteger dados, sistemas e usuários. Os sete pilares da Microsoft são fundamentais para garantir uma infraestrutura de TI robusta e resistente a ameaças cibernéticas. Ao adotar essas práticas, as empresas podem se proteger de ataques e garantir a segurança dos seus usuários.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866900" y="304801"/>
            <a:ext cx="6515100" cy="126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Protegendo o Mundo Digital</a:t>
            </a:r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D8481-7691-4112-9F5A-E4DBDA22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685800" y="4648200"/>
            <a:ext cx="8382000" cy="17526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3205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901536" y="5257800"/>
            <a:ext cx="5798128" cy="3962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cibersegurança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é um dos tópicos mais importantes no mundo digital de hoje. Com o aumento das ameaças e dos ataques cibernéticos, é crucial entender os pilares que garantem a proteção dos dados e sistemas. A Microsoft, definiu sete pilares essenciais para garantir a segurança da informação. Vamos conhecer cada um deles de forma simples e prática.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_componete">
            <a:extLst>
              <a:ext uri="{FF2B5EF4-FFF2-40B4-BE49-F238E27FC236}">
                <a16:creationId xmlns:a16="http://schemas.microsoft.com/office/drawing/2014/main" id="{C626E264-7D41-4367-A3AB-D198F29E72DE}"/>
              </a:ext>
            </a:extLst>
          </p:cNvPr>
          <p:cNvSpPr/>
          <p:nvPr/>
        </p:nvSpPr>
        <p:spPr>
          <a:xfrm>
            <a:off x="1901536" y="3266208"/>
            <a:ext cx="5798128" cy="16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 Microsoft </a:t>
            </a:r>
            <a:r>
              <a:rPr lang="pt-BR" sz="32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uma das maiores empresas de tecnologia do mundo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953491" y="1828800"/>
            <a:ext cx="627611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000000"/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Sete Pilares da Segurança da Informação segundo a Microsoft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A039D1-A8C3-4359-B3B5-FEBB4EC5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0820400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866900" y="3352800"/>
            <a:ext cx="65151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Este </a:t>
            </a:r>
            <a:r>
              <a:rPr lang="pt-B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eBook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foi gerado por IA, e diagramado por mim.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Este conteúdo fo</a:t>
            </a: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gerado para fins didáticos de construção, não realizamos uma validação cuidadosa no conteúdo e podem conter erros cometidos por uma IA.</a:t>
            </a: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866900" y="765464"/>
            <a:ext cx="6515100" cy="2220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D8481-7691-4112-9F5A-E4DBDA22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  <p:pic>
        <p:nvPicPr>
          <p:cNvPr id="2050" name="Picture 2" descr="GitHub Logos and Usage · GitHub">
            <a:hlinkClick r:id="rId4"/>
            <a:extLst>
              <a:ext uri="{FF2B5EF4-FFF2-40B4-BE49-F238E27FC236}">
                <a16:creationId xmlns:a16="http://schemas.microsoft.com/office/drawing/2014/main" id="{D7F284D3-094A-4787-85F6-14EB980B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7453746"/>
            <a:ext cx="1524000" cy="115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CF12FE5-1BD3-4231-8940-9B8C251FD1C2}"/>
              </a:ext>
            </a:extLst>
          </p:cNvPr>
          <p:cNvSpPr txBox="1"/>
          <p:nvPr/>
        </p:nvSpPr>
        <p:spPr>
          <a:xfrm>
            <a:off x="1866899" y="8524456"/>
            <a:ext cx="6244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https://github.com/ReltonLeandro-hub/EBooK-Ciberseguran-a-Exorcistas-do-C-digo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135542-1504-4F59-A262-9FD6D361D418}"/>
              </a:ext>
            </a:extLst>
          </p:cNvPr>
          <p:cNvSpPr txBox="1"/>
          <p:nvPr/>
        </p:nvSpPr>
        <p:spPr>
          <a:xfrm>
            <a:off x="2133021" y="19471010"/>
            <a:ext cx="53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Autor: Relton Leandro Barbosa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823C20E-E310-4082-937D-8F218F27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85" y="8417054"/>
            <a:ext cx="1981633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hlinkClick r:id="rId7"/>
            <a:extLst>
              <a:ext uri="{FF2B5EF4-FFF2-40B4-BE49-F238E27FC236}">
                <a16:creationId xmlns:a16="http://schemas.microsoft.com/office/drawing/2014/main" id="{4548AE25-93A7-41CA-82A3-17D2467C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5" y="9170787"/>
            <a:ext cx="1543051" cy="14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09E8B1-FE0E-4865-91F6-D632EA05B47E}"/>
              </a:ext>
            </a:extLst>
          </p:cNvPr>
          <p:cNvSpPr txBox="1"/>
          <p:nvPr/>
        </p:nvSpPr>
        <p:spPr>
          <a:xfrm>
            <a:off x="2213118" y="9677400"/>
            <a:ext cx="589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Autor: Relton Leandro Barbosa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ReltonLeandro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-hub ·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Estudante e pesquisador sobre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Cibersegurança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entusiasta sobre as novas tecnologias.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6927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CONFIDENCIALIDADE: PROTEGENDO OS DADOS SENSÍVEIS</a:t>
            </a:r>
            <a:endParaRPr lang="pt-BR" sz="4400" b="1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400300" y="990600"/>
            <a:ext cx="43053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B3E6ED-5E3A-4570-BC12-1F30CB33C535}"/>
              </a:ext>
            </a:extLst>
          </p:cNvPr>
          <p:cNvSpPr/>
          <p:nvPr/>
        </p:nvSpPr>
        <p:spPr>
          <a:xfrm>
            <a:off x="533400" y="9067800"/>
            <a:ext cx="86868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primeiro pilar é a confidencialidade, que garante que somente as pessoas autorizadas tenham acesso a dados sensíveis. Exemplos práticos incluem criptografar e-mails ou informações financeiras, como a Microsoft faz com os dados armazenados em seus servidores.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0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143000" y="3429000"/>
            <a:ext cx="7696199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2020, a Microsoft reforçou sua política de criptografia para proteger os dados de clientes após um ataque de hackers à sua infraestrutura de nuvem. Isso garantiu que, mesmo que os hackers acessassem os sistemas, os dados ainda estivessem protegidos.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901536" y="765464"/>
            <a:ext cx="7166264" cy="1977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CONFIDENCIALIDADE: PROTEGENDO OS DADOS SENSÍVEIS</a:t>
            </a:r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13855" y="27709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INTREGRIDADE: GARANTINDO A QUALIDADE DA INFORMAÇÃO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400300" y="990600"/>
            <a:ext cx="49911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BF220B-17DC-4805-8F84-DA0F04559BE1}"/>
              </a:ext>
            </a:extLst>
          </p:cNvPr>
          <p:cNvSpPr/>
          <p:nvPr/>
        </p:nvSpPr>
        <p:spPr>
          <a:xfrm>
            <a:off x="533400" y="9067800"/>
            <a:ext cx="8686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integridade se refere à garantia de que os dados não foram alterados de maneira indevida, seja por erro ou ataque. A Microsoft utiliza técnicas como verificação de integridade para assegurar que a informação permaneça precisa e confiável.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um incidente de 2017, a Microsoft ajudou a corrigir falhas de integridade de dados quando um software de contabilidade foi comprometido por um malware, garantindo que os registros financeiros não fossem manipulados.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371600" y="961159"/>
            <a:ext cx="7391399" cy="2163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Integridade: Garantindo a Qualidade da Informação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27709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DISPONIBILIDADE: MANTER O ACESSO SEMPRE DISPONÍVEL</a:t>
            </a:r>
            <a:endParaRPr lang="pt-BR" sz="4000" b="1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2286000" y="990600"/>
            <a:ext cx="51816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922A6F-F3BE-4EF5-B15D-A252F7282085}"/>
              </a:ext>
            </a:extLst>
          </p:cNvPr>
          <p:cNvSpPr/>
          <p:nvPr/>
        </p:nvSpPr>
        <p:spPr>
          <a:xfrm>
            <a:off x="990600" y="8839200"/>
            <a:ext cx="7162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/>
                <a:latin typeface="Calibri" panose="020F0502020204030204" pitchFamily="34" charset="0"/>
                <a:ea typeface="DejaVu Sans Condensed" panose="020B0606030804020204" pitchFamily="34" charset="0"/>
                <a:cs typeface="Calibri" panose="020F0502020204030204" pitchFamily="34" charset="0"/>
              </a:rPr>
              <a:t>Disponibilidade significa garantir que a informação e os sistemas estejam acessíveis quando necessário. Isso inclui ter backups e sistemas de recuperação em caso de falhas.</a:t>
            </a:r>
            <a:endParaRPr lang="pt-BR" sz="2400" dirty="0">
              <a:latin typeface="Calibri" panose="020F0502020204030204" pitchFamily="34" charset="0"/>
              <a:ea typeface="DejaVu Sans Condensed" panose="020B06060308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te">
            <a:extLst>
              <a:ext uri="{FF2B5EF4-FFF2-40B4-BE49-F238E27FC236}">
                <a16:creationId xmlns:a16="http://schemas.microsoft.com/office/drawing/2014/main" id="{4B2D8A07-E4F2-4E0E-8887-B0CD323CE130}"/>
              </a:ext>
            </a:extLst>
          </p:cNvPr>
          <p:cNvSpPr/>
          <p:nvPr/>
        </p:nvSpPr>
        <p:spPr>
          <a:xfrm>
            <a:off x="1371600" y="3657600"/>
            <a:ext cx="7543799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 real: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 2014, a Microsoft enfrentou um grande ataque cibernético contra seus servidores de nuvem, mas sua infraestrutura de backup garantiu que os clientes não perdessem dados importantes, mantendo os serviços operacionais.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_componete">
            <a:extLst>
              <a:ext uri="{FF2B5EF4-FFF2-40B4-BE49-F238E27FC236}">
                <a16:creationId xmlns:a16="http://schemas.microsoft.com/office/drawing/2014/main" id="{D41DE36A-46C2-4B9E-A4CA-E208E4B85E34}"/>
              </a:ext>
            </a:extLst>
          </p:cNvPr>
          <p:cNvSpPr/>
          <p:nvPr/>
        </p:nvSpPr>
        <p:spPr>
          <a:xfrm>
            <a:off x="1371600" y="961159"/>
            <a:ext cx="7391399" cy="2163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DISPONIBILIDADE: MANTER O ACESSO SEMPRE DISPONÍVEL</a:t>
            </a:r>
            <a:endParaRPr lang="pt-BR" sz="4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atin typeface="Impact" panose="020B080603090205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2D1DB-4E6E-46E6-BAF0-EE2DE90596AD}"/>
              </a:ext>
            </a:extLst>
          </p:cNvPr>
          <p:cNvSpPr/>
          <p:nvPr/>
        </p:nvSpPr>
        <p:spPr>
          <a:xfrm flipH="1" flipV="1">
            <a:off x="1596735" y="55420"/>
            <a:ext cx="304801" cy="1600198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A0B5F9-B563-4A9C-8D03-461F69D5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10626436"/>
            <a:ext cx="186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8038F5-BCD9-48D4-821C-8273850AC4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0AD782-30F8-4A4B-B556-4D9B1EF442D9}"/>
              </a:ext>
            </a:extLst>
          </p:cNvPr>
          <p:cNvSpPr/>
          <p:nvPr/>
        </p:nvSpPr>
        <p:spPr>
          <a:xfrm>
            <a:off x="381000" y="6400800"/>
            <a:ext cx="9220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AUTENTICIDADE: VERIFICAÇÃO DE IDENTIDADE</a:t>
            </a:r>
            <a:endParaRPr lang="pt-BR" sz="4800" dirty="0">
              <a:solidFill>
                <a:schemeClr val="bg1">
                  <a:lumMod val="65000"/>
                </a:schemeClr>
              </a:solidFill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276387-FA1E-4E72-9BE6-D3EE7A1C6A22}"/>
              </a:ext>
            </a:extLst>
          </p:cNvPr>
          <p:cNvSpPr/>
          <p:nvPr/>
        </p:nvSpPr>
        <p:spPr>
          <a:xfrm>
            <a:off x="533400" y="8610600"/>
            <a:ext cx="8915400" cy="22860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97872F-7649-42D3-B19B-EE512AC39C44}"/>
              </a:ext>
            </a:extLst>
          </p:cNvPr>
          <p:cNvSpPr/>
          <p:nvPr/>
        </p:nvSpPr>
        <p:spPr>
          <a:xfrm>
            <a:off x="1905000" y="990600"/>
            <a:ext cx="5867400" cy="54102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29D3AB-586D-4317-A8C7-8F08EE99C637}"/>
              </a:ext>
            </a:extLst>
          </p:cNvPr>
          <p:cNvSpPr/>
          <p:nvPr/>
        </p:nvSpPr>
        <p:spPr>
          <a:xfrm>
            <a:off x="1066800" y="9220200"/>
            <a:ext cx="7848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Autenticidade assegura que os usuários ou sistemas sejam quem dizem ser. Para isso, a Microsoft usa autenticação multifatorial (MFA), onde o usuário precisa fornecer mais de uma prova de identidade para acessar sistemas.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911</Words>
  <Application>Microsoft Office PowerPoint</Application>
  <PresentationFormat>Papel A3 (297 x 420 mm)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</vt:lpstr>
      <vt:lpstr>Bahnschrift</vt:lpstr>
      <vt:lpstr>Calibri</vt:lpstr>
      <vt:lpstr>Calibri Light</vt:lpstr>
      <vt:lpstr>Impact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Relton</dc:creator>
  <cp:lastModifiedBy>Relton Leandro Barbosa</cp:lastModifiedBy>
  <cp:revision>16</cp:revision>
  <dcterms:created xsi:type="dcterms:W3CDTF">2025-01-12T04:18:23Z</dcterms:created>
  <dcterms:modified xsi:type="dcterms:W3CDTF">2025-01-12T18:42:47Z</dcterms:modified>
</cp:coreProperties>
</file>