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4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5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0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6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5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DD81-C6EC-4987-9CCF-844D22DBE36D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BBD50-0ED0-414D-A32E-8B81EE94F8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4871D7-5259-4E80-8EE1-77FB0E87E550}"/>
              </a:ext>
            </a:extLst>
          </p:cNvPr>
          <p:cNvGrpSpPr/>
          <p:nvPr/>
        </p:nvGrpSpPr>
        <p:grpSpPr>
          <a:xfrm>
            <a:off x="0" y="68189"/>
            <a:ext cx="7431068" cy="3140238"/>
            <a:chOff x="1698864" y="2437196"/>
            <a:chExt cx="7537112" cy="3185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2EB5533C-69B6-494D-A6E8-2211F50A6AC5}"/>
                    </a:ext>
                  </a:extLst>
                </p:cNvPr>
                <p:cNvSpPr txBox="1"/>
                <p:nvPr/>
              </p:nvSpPr>
              <p:spPr>
                <a:xfrm>
                  <a:off x="1698864" y="2437196"/>
                  <a:ext cx="3942430" cy="584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972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fr-FR" sz="1972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972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fr-FR" sz="1972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972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</m:e>
                        </m:d>
                        <m:r>
                          <a:rPr lang="fr-FR" sz="1972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sz="1972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fr-FR" sz="1972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−∑</m:t>
                        </m:r>
                        <m:f>
                          <m:fPr>
                            <m:ctrlP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sz="1972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972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fr-FR" sz="1972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GB" sz="1972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2EB5533C-69B6-494D-A6E8-2211F50A6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864" y="2437196"/>
                  <a:ext cx="3942430" cy="5840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12612FC1-77A1-4B8F-BEA7-1DD8E34CAD4E}"/>
                    </a:ext>
                  </a:extLst>
                </p:cNvPr>
                <p:cNvSpPr txBox="1"/>
                <p:nvPr/>
              </p:nvSpPr>
              <p:spPr>
                <a:xfrm>
                  <a:off x="5823567" y="3275399"/>
                  <a:ext cx="3377730" cy="700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366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366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d>
                          <m:dPr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366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366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sz="2366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12612FC1-77A1-4B8F-BEA7-1DD8E34C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567" y="3275399"/>
                  <a:ext cx="3377730" cy="7009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F26C4E26-FF48-4916-A40C-39F29AAAC319}"/>
                    </a:ext>
                  </a:extLst>
                </p:cNvPr>
                <p:cNvSpPr txBox="1"/>
                <p:nvPr/>
              </p:nvSpPr>
              <p:spPr>
                <a:xfrm>
                  <a:off x="2471689" y="3210477"/>
                  <a:ext cx="2726467" cy="584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972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f>
                          <m:fPr>
                            <m:ctrlP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fr-FR" sz="1972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972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fr-FR" sz="1972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fr-FR" sz="1972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972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GB" sz="1972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F26C4E26-FF48-4916-A40C-39F29AAAC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689" y="3210477"/>
                  <a:ext cx="2726467" cy="5840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DA0A64C2-A77D-4DDE-B40F-76CF0DF29B16}"/>
                    </a:ext>
                  </a:extLst>
                </p:cNvPr>
                <p:cNvSpPr txBox="1"/>
                <p:nvPr/>
              </p:nvSpPr>
              <p:spPr>
                <a:xfrm>
                  <a:off x="1994587" y="4128640"/>
                  <a:ext cx="1116263" cy="5593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972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den>
                        </m:f>
                        <m:r>
                          <a:rPr lang="fr-FR" sz="1972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972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1972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972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sz="1972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fr-FR" sz="1972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1972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DA0A64C2-A77D-4DDE-B40F-76CF0DF29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587" y="4128640"/>
                  <a:ext cx="1116263" cy="5593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E6F7F55-9876-497B-891B-F5C5C5787471}"/>
                    </a:ext>
                  </a:extLst>
                </p:cNvPr>
                <p:cNvSpPr txBox="1"/>
                <p:nvPr/>
              </p:nvSpPr>
              <p:spPr>
                <a:xfrm>
                  <a:off x="4011502" y="4284094"/>
                  <a:ext cx="2363831" cy="277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fr-FR" sz="17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sz="1775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775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775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775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ext</m:t>
                            </m:r>
                          </m:sub>
                        </m:sSub>
                        <m:r>
                          <a:rPr lang="fr-FR" sz="17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775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E6F7F55-9876-497B-891B-F5C5C5787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502" y="4284094"/>
                  <a:ext cx="2363831" cy="277050"/>
                </a:xfrm>
                <a:prstGeom prst="rect">
                  <a:avLst/>
                </a:prstGeom>
                <a:blipFill>
                  <a:blip r:embed="rId6"/>
                  <a:stretch>
                    <a:fillRect r="-3403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FAC4D9-E62B-48A2-8BAF-5E921A201B40}"/>
                    </a:ext>
                  </a:extLst>
                </p:cNvPr>
                <p:cNvSpPr txBox="1"/>
                <p:nvPr/>
              </p:nvSpPr>
              <p:spPr>
                <a:xfrm>
                  <a:off x="6378751" y="2638193"/>
                  <a:ext cx="2259515" cy="277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775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775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fr-FR" sz="1775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775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fr-FR" sz="1775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sz="1775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sz="1775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775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a:rPr lang="fr-FR" sz="1775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GB" sz="1775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FAC4D9-E62B-48A2-8BAF-5E921A201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751" y="2638193"/>
                  <a:ext cx="2259515" cy="277050"/>
                </a:xfrm>
                <a:prstGeom prst="rect">
                  <a:avLst/>
                </a:prstGeom>
                <a:blipFill>
                  <a:blip r:embed="rId7"/>
                  <a:stretch>
                    <a:fillRect t="-2222"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045ADF8-EAE7-4450-BF42-1FB802D2A341}"/>
                    </a:ext>
                  </a:extLst>
                </p:cNvPr>
                <p:cNvSpPr txBox="1"/>
                <p:nvPr/>
              </p:nvSpPr>
              <p:spPr>
                <a:xfrm>
                  <a:off x="7414444" y="4111157"/>
                  <a:ext cx="1379525" cy="297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775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775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775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FR" sz="1775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775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fr-FR" sz="1775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GB" sz="1775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045ADF8-EAE7-4450-BF42-1FB802D2A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444" y="4111157"/>
                  <a:ext cx="1379525" cy="297731"/>
                </a:xfrm>
                <a:prstGeom prst="rect">
                  <a:avLst/>
                </a:prstGeom>
                <a:blipFill>
                  <a:blip r:embed="rId8"/>
                  <a:stretch>
                    <a:fillRect l="-1786" t="-12500" r="-2679" b="-208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A340E15-A776-4D10-AA24-28E471F354EF}"/>
                    </a:ext>
                  </a:extLst>
                </p:cNvPr>
                <p:cNvSpPr txBox="1"/>
                <p:nvPr/>
              </p:nvSpPr>
              <p:spPr>
                <a:xfrm>
                  <a:off x="2828017" y="4530977"/>
                  <a:ext cx="2688748" cy="1038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GB" sz="2366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A340E15-A776-4D10-AA24-28E471F35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017" y="4530977"/>
                  <a:ext cx="2688748" cy="10385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8D5F76B-C576-4B11-BFEA-7BE74710C922}"/>
                    </a:ext>
                  </a:extLst>
                </p:cNvPr>
                <p:cNvSpPr txBox="1"/>
                <p:nvPr/>
              </p:nvSpPr>
              <p:spPr>
                <a:xfrm>
                  <a:off x="5790544" y="4531217"/>
                  <a:ext cx="3445432" cy="10910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366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366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imp</m:t>
                                </m:r>
                              </m:sub>
                            </m:sSub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r>
                          <a:rPr lang="fr-FR" sz="2366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fr-FR" sz="2366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366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2366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366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366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imp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2366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366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2366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oMath>
                    </m:oMathPara>
                  </a14:m>
                  <a:endParaRPr lang="en-GB" sz="2366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8D5F76B-C576-4B11-BFEA-7BE74710C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544" y="4531217"/>
                  <a:ext cx="3445432" cy="109102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2810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66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Delaporte-Mathurin</dc:creator>
  <cp:lastModifiedBy>Rémi Delaporte-Mathurin</cp:lastModifiedBy>
  <cp:revision>1</cp:revision>
  <dcterms:created xsi:type="dcterms:W3CDTF">2021-08-04T11:43:34Z</dcterms:created>
  <dcterms:modified xsi:type="dcterms:W3CDTF">2021-12-21T11:38:35Z</dcterms:modified>
</cp:coreProperties>
</file>