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60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74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533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879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0654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610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169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08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946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36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841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4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12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840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62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B21D1-A038-43BE-88B8-A31057B0396B}" type="datetimeFigureOut">
              <a:rPr lang="en-IE" smtClean="0"/>
              <a:t>15/04/2018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73B1A6-A8C4-4329-8228-8B4D77D643A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94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55B9-EC89-48BC-BA2F-C9E13C077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MCTV Limited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7D401-9648-497F-8340-09D6329EE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2" y="5064369"/>
            <a:ext cx="6564922" cy="1624354"/>
          </a:xfrm>
        </p:spPr>
        <p:txBody>
          <a:bodyPr>
            <a:normAutofit/>
          </a:bodyPr>
          <a:lstStyle/>
          <a:p>
            <a:pPr algn="l"/>
            <a:r>
              <a:rPr lang="en-IE" sz="2400" dirty="0"/>
              <a:t>Group Project by:</a:t>
            </a:r>
          </a:p>
          <a:p>
            <a:pPr algn="l"/>
            <a:r>
              <a:rPr lang="en-IE" sz="2400" dirty="0"/>
              <a:t>Remigija Vindasiute(x17432284)</a:t>
            </a:r>
          </a:p>
          <a:p>
            <a:pPr algn="l"/>
            <a:r>
              <a:rPr lang="en-IE" sz="2400" dirty="0" err="1"/>
              <a:t>Ioana</a:t>
            </a:r>
            <a:r>
              <a:rPr lang="en-IE" sz="2400" dirty="0"/>
              <a:t> Avram(x17…)</a:t>
            </a:r>
          </a:p>
        </p:txBody>
      </p:sp>
    </p:spTree>
    <p:extLst>
      <p:ext uri="{BB962C8B-B14F-4D97-AF65-F5344CB8AC3E}">
        <p14:creationId xmlns:p14="http://schemas.microsoft.com/office/powerpoint/2010/main" val="14574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ED67-474F-46C3-A381-2775A3BA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42346-41A3-46DA-8189-2804F1A5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491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BDB-4FE2-4131-BDE3-3E5E5A08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Division of the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38F4-EB08-449E-86E1-5BB5DD9D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32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6C32-1B0C-458C-9B49-9E216C65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of Database/UML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346-E67B-4E9F-821E-5D7941243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216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EE3D-593B-4451-B27D-AF52BA3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Software investigated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9EC9-10C3-4CD0-A0D6-A7BF7130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970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9551-0DE8-49C5-807E-0858733D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Branding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3A68-0B86-413D-9C07-B34B48EE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57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5983-ACAF-41AC-9E44-3C96BE5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9F95-2439-4550-8772-9055AA97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2620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Snap ITC"/>
        <a:ea typeface=""/>
        <a:cs typeface=""/>
      </a:majorFont>
      <a:minorFont>
        <a:latin typeface="Sylfaen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30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Snap ITC</vt:lpstr>
      <vt:lpstr>Sylfaen</vt:lpstr>
      <vt:lpstr>Wingdings 3</vt:lpstr>
      <vt:lpstr>Facet</vt:lpstr>
      <vt:lpstr>MCTV Limited</vt:lpstr>
      <vt:lpstr>Introduction</vt:lpstr>
      <vt:lpstr>Division of the Tasks</vt:lpstr>
      <vt:lpstr>Overview of Database/UML</vt:lpstr>
      <vt:lpstr>Software investigated</vt:lpstr>
      <vt:lpstr>Branding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MCTV Limited</dc:title>
  <dc:creator>Rem</dc:creator>
  <cp:lastModifiedBy>Rem</cp:lastModifiedBy>
  <cp:revision>2</cp:revision>
  <dcterms:created xsi:type="dcterms:W3CDTF">2018-04-15T12:53:59Z</dcterms:created>
  <dcterms:modified xsi:type="dcterms:W3CDTF">2018-04-15T13:08:00Z</dcterms:modified>
</cp:coreProperties>
</file>