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2" r:id="rId15"/>
    <p:sldId id="273" r:id="rId16"/>
    <p:sldId id="261" r:id="rId17"/>
    <p:sldId id="26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6C1"/>
    <a:srgbClr val="23517B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3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9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65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16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8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3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1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1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2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21D1-A038-43BE-88B8-A31057B0396B}" type="datetimeFigureOut">
              <a:rPr lang="en-IE" smtClean="0"/>
              <a:t>16/04/2018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ways.com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irtable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5B9-EC89-48BC-BA2F-C9E13C077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D401-9648-497F-8340-09D6329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2" y="5064369"/>
            <a:ext cx="6564922" cy="1624354"/>
          </a:xfrm>
        </p:spPr>
        <p:txBody>
          <a:bodyPr>
            <a:normAutofit/>
          </a:bodyPr>
          <a:lstStyle/>
          <a:p>
            <a:pPr algn="l"/>
            <a:r>
              <a:rPr lang="en-IE" sz="2400" dirty="0"/>
              <a:t>Group Project by:</a:t>
            </a:r>
          </a:p>
          <a:p>
            <a:pPr algn="l"/>
            <a:r>
              <a:rPr lang="en-IE" sz="2400" dirty="0"/>
              <a:t>Remigija Vindasiute(x17432284)</a:t>
            </a:r>
          </a:p>
          <a:p>
            <a:pPr algn="l"/>
            <a:r>
              <a:rPr lang="en-IE" sz="2400" dirty="0" err="1"/>
              <a:t>Ioana</a:t>
            </a:r>
            <a:r>
              <a:rPr lang="en-IE" sz="2400" dirty="0"/>
              <a:t> Avram(x17448556)</a:t>
            </a:r>
          </a:p>
        </p:txBody>
      </p:sp>
    </p:spTree>
    <p:extLst>
      <p:ext uri="{BB962C8B-B14F-4D97-AF65-F5344CB8AC3E}">
        <p14:creationId xmlns:p14="http://schemas.microsoft.com/office/powerpoint/2010/main" val="145747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A sample Report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64581-6C44-4296-819F-A6230A861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6" y="2180492"/>
            <a:ext cx="8872346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3" y="1491173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DD70-E15B-4BBD-B79B-2BEF31BEC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1386180"/>
            <a:ext cx="4194810" cy="51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Remigija: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C3779-1D15-4F28-84B7-1BAA664F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2627" b="1583"/>
          <a:stretch/>
        </p:blipFill>
        <p:spPr>
          <a:xfrm>
            <a:off x="338517" y="1930399"/>
            <a:ext cx="9499717" cy="46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5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00" y="1241081"/>
            <a:ext cx="8321057" cy="689319"/>
          </a:xfrm>
        </p:spPr>
        <p:txBody>
          <a:bodyPr>
            <a:normAutofit/>
          </a:bodyPr>
          <a:lstStyle/>
          <a:p>
            <a:r>
              <a:rPr lang="en-IE" sz="2800" dirty="0"/>
              <a:t>UML description by </a:t>
            </a:r>
            <a:r>
              <a:rPr lang="en-IE" sz="2800" dirty="0" err="1"/>
              <a:t>Ioana</a:t>
            </a:r>
            <a:r>
              <a:rPr lang="en-IE" sz="28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60BAA-FFF0-4CCC-A53C-F40AD0B28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5" y="1733453"/>
            <a:ext cx="9217185" cy="48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0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4516"/>
            <a:ext cx="8753497" cy="1556825"/>
          </a:xfrm>
        </p:spPr>
        <p:txBody>
          <a:bodyPr/>
          <a:lstStyle/>
          <a:p>
            <a:pPr algn="ctr"/>
            <a:r>
              <a:rPr lang="en-IE" dirty="0"/>
              <a:t>Software investigated</a:t>
            </a:r>
            <a:br>
              <a:rPr lang="en-IE" dirty="0"/>
            </a:br>
            <a:r>
              <a:rPr lang="en-IE" sz="2800" dirty="0" err="1">
                <a:solidFill>
                  <a:schemeClr val="tx1"/>
                </a:solidFill>
                <a:latin typeface="+mn-lt"/>
              </a:rPr>
              <a:t>Ioana’s</a:t>
            </a:r>
            <a:r>
              <a:rPr lang="en-IE" sz="2800" dirty="0">
                <a:solidFill>
                  <a:schemeClr val="tx1"/>
                </a:solidFill>
                <a:latin typeface="+mn-lt"/>
              </a:rPr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5" y="1800665"/>
            <a:ext cx="8753497" cy="44477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err="1"/>
              <a:t>Cloudways</a:t>
            </a:r>
            <a:endParaRPr lang="en-IE" sz="2800" dirty="0"/>
          </a:p>
          <a:p>
            <a:pPr marL="0" indent="0" algn="ctr">
              <a:buNone/>
            </a:pPr>
            <a:r>
              <a:rPr lang="en-IE" dirty="0">
                <a:hlinkClick r:id="rId2"/>
              </a:rPr>
              <a:t>https://www.cloudways.com/en/</a:t>
            </a:r>
            <a:r>
              <a:rPr lang="en-IE" dirty="0"/>
              <a:t> </a:t>
            </a:r>
          </a:p>
          <a:p>
            <a:r>
              <a:rPr lang="en-IE" sz="2400" dirty="0" err="1"/>
              <a:t>Cloudways</a:t>
            </a:r>
            <a:r>
              <a:rPr lang="en-IE" sz="2400" dirty="0"/>
              <a:t> is a hosting platform on the cloud</a:t>
            </a:r>
          </a:p>
          <a:p>
            <a:r>
              <a:rPr lang="en-IE" sz="2400" dirty="0"/>
              <a:t>It’s easy to use and allows scaling for websites with a lot of traffic (or even small traffic)</a:t>
            </a:r>
          </a:p>
          <a:p>
            <a:r>
              <a:rPr lang="en-IE" sz="2400" dirty="0"/>
              <a:t>It’s good for e-commerce stores because it has addons and plugins. As well as reliable maintenance and up time. And it works with WordPress.</a:t>
            </a:r>
          </a:p>
          <a:p>
            <a:r>
              <a:rPr lang="en-IE" sz="2400" dirty="0"/>
              <a:t>It also has top class strong security and automated backup at a reasonable price.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90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97057"/>
            <a:ext cx="8753497" cy="1683435"/>
          </a:xfrm>
        </p:spPr>
        <p:txBody>
          <a:bodyPr/>
          <a:lstStyle/>
          <a:p>
            <a:pPr algn="ctr"/>
            <a:r>
              <a:rPr lang="en-IE" dirty="0"/>
              <a:t>Software investigated</a:t>
            </a:r>
            <a:br>
              <a:rPr lang="en-IE" dirty="0"/>
            </a:br>
            <a:r>
              <a:rPr lang="en-IE" sz="2800" dirty="0" err="1">
                <a:solidFill>
                  <a:schemeClr val="tx1"/>
                </a:solidFill>
                <a:latin typeface="+mn-lt"/>
              </a:rPr>
              <a:t>Remigija’s</a:t>
            </a:r>
            <a:r>
              <a:rPr lang="en-IE" sz="2800" dirty="0">
                <a:solidFill>
                  <a:schemeClr val="tx1"/>
                </a:solidFill>
                <a:latin typeface="+mn-lt"/>
              </a:rPr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60099"/>
            <a:ext cx="9059593" cy="4757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/>
              <a:t>Airtable</a:t>
            </a:r>
          </a:p>
          <a:p>
            <a:pPr marL="0" indent="0" algn="ctr">
              <a:buNone/>
            </a:pPr>
            <a:r>
              <a:rPr lang="en-IE" u="sng" dirty="0">
                <a:hlinkClick r:id="rId2"/>
              </a:rPr>
              <a:t>https://airtable.com/</a:t>
            </a:r>
            <a:endParaRPr lang="en-IE" u="sng" dirty="0"/>
          </a:p>
          <a:p>
            <a:r>
              <a:rPr lang="en-IE" sz="2400" dirty="0"/>
              <a:t>Airtable is a cloud-based collaboration service.</a:t>
            </a:r>
          </a:p>
          <a:p>
            <a:r>
              <a:rPr lang="en-IE" sz="2400" dirty="0"/>
              <a:t>It makes organising anything from anywhere and with anyone easy.</a:t>
            </a:r>
          </a:p>
          <a:p>
            <a:r>
              <a:rPr lang="en-IE" sz="2400" dirty="0"/>
              <a:t>Airtable has desktop and mobile apps, that make it easy to edit, collaborate and comment in real time. </a:t>
            </a:r>
          </a:p>
          <a:p>
            <a:r>
              <a:rPr lang="en-IE" sz="2400" dirty="0"/>
              <a:t>Airtable syncs the changes across all devices instantly.</a:t>
            </a:r>
          </a:p>
        </p:txBody>
      </p:sp>
    </p:spTree>
    <p:extLst>
      <p:ext uri="{BB962C8B-B14F-4D97-AF65-F5344CB8AC3E}">
        <p14:creationId xmlns:p14="http://schemas.microsoft.com/office/powerpoint/2010/main" val="28770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551-0DE8-49C5-807E-0858733D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50" y="101919"/>
            <a:ext cx="8596668" cy="1320800"/>
          </a:xfrm>
        </p:spPr>
        <p:txBody>
          <a:bodyPr/>
          <a:lstStyle/>
          <a:p>
            <a:pPr algn="ctr"/>
            <a:r>
              <a:rPr lang="en-IE" dirty="0"/>
              <a:t>Branding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3A68-0B86-413D-9C07-B34B48EE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0" y="1002966"/>
            <a:ext cx="8705818" cy="5753115"/>
          </a:xfrm>
        </p:spPr>
        <p:txBody>
          <a:bodyPr>
            <a:normAutofit/>
          </a:bodyPr>
          <a:lstStyle/>
          <a:p>
            <a:r>
              <a:rPr lang="en-IE" sz="2600" dirty="0"/>
              <a:t>The colour scheme we chose for the company consists mainly of various shades of blue. These colours include: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pPr marL="0" indent="0">
              <a:buNone/>
            </a:pPr>
            <a:endParaRPr lang="en-IE" sz="2400" dirty="0"/>
          </a:p>
          <a:p>
            <a:r>
              <a:rPr lang="en-IE" sz="2600" dirty="0"/>
              <a:t>Other colours used: Black and White.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C527C-21E4-4A43-9A99-5E172A800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69" y="1950201"/>
            <a:ext cx="1305107" cy="13622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AB327-4138-4658-9FE2-D17504FB0E70}"/>
              </a:ext>
            </a:extLst>
          </p:cNvPr>
          <p:cNvSpPr txBox="1"/>
          <p:nvPr/>
        </p:nvSpPr>
        <p:spPr>
          <a:xfrm>
            <a:off x="1045972" y="2417971"/>
            <a:ext cx="465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Strong Blue; Hex code: #0072BC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016E511-D05C-4821-9615-86D1BC0737BD}"/>
              </a:ext>
            </a:extLst>
          </p:cNvPr>
          <p:cNvSpPr/>
          <p:nvPr/>
        </p:nvSpPr>
        <p:spPr>
          <a:xfrm>
            <a:off x="5812675" y="2537155"/>
            <a:ext cx="735458" cy="30052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719EB-9B39-4990-97E6-978EF6F7A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13" y="3088393"/>
            <a:ext cx="1267002" cy="13241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D92DE6-3D05-485E-B242-8226929D490B}"/>
              </a:ext>
            </a:extLst>
          </p:cNvPr>
          <p:cNvSpPr txBox="1"/>
          <p:nvPr/>
        </p:nvSpPr>
        <p:spPr>
          <a:xfrm>
            <a:off x="4029257" y="3518331"/>
            <a:ext cx="519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Very Soft Cyan; Hex code: #BAF2F8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F69A94-B653-4580-96B9-D8138F1E09B5}"/>
              </a:ext>
            </a:extLst>
          </p:cNvPr>
          <p:cNvSpPr/>
          <p:nvPr/>
        </p:nvSpPr>
        <p:spPr>
          <a:xfrm rot="10800000">
            <a:off x="2759541" y="3595750"/>
            <a:ext cx="1083212" cy="3094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139D25-7F34-4DE5-B124-2BC8E439B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69" y="4326629"/>
            <a:ext cx="1352739" cy="1438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92D20-550D-4D95-82D7-64F211771C75}"/>
              </a:ext>
            </a:extLst>
          </p:cNvPr>
          <p:cNvSpPr txBox="1"/>
          <p:nvPr/>
        </p:nvSpPr>
        <p:spPr>
          <a:xfrm>
            <a:off x="1111913" y="4774725"/>
            <a:ext cx="465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Vivid Blue; Hex code: #33ACFF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E95F5C-3B7B-47B0-8B65-DAF62F9FB966}"/>
              </a:ext>
            </a:extLst>
          </p:cNvPr>
          <p:cNvSpPr/>
          <p:nvPr/>
        </p:nvSpPr>
        <p:spPr>
          <a:xfrm>
            <a:off x="5606343" y="4860486"/>
            <a:ext cx="946854" cy="2901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983-ACAF-41AC-9E44-3C96BE5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F95-2439-4550-8772-9055AA97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/>
              <a:t>There are many areas in which the company could improve, but at this point it is not clear what will be prioritised. </a:t>
            </a:r>
          </a:p>
          <a:p>
            <a:r>
              <a:rPr lang="en-IE" sz="2800" dirty="0"/>
              <a:t>However, with the $100,000 investment, there is no doubt that something will change. </a:t>
            </a:r>
          </a:p>
          <a:p>
            <a:r>
              <a:rPr lang="en-IE" sz="2800" dirty="0"/>
              <a:t>Whichever family member’s proposal for the investment is accepted, will decide where the company will head towards.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26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CF9CB-028C-4D56-BBE1-9B905FD7511C}"/>
              </a:ext>
            </a:extLst>
          </p:cNvPr>
          <p:cNvSpPr/>
          <p:nvPr/>
        </p:nvSpPr>
        <p:spPr>
          <a:xfrm>
            <a:off x="1395380" y="229158"/>
            <a:ext cx="7680960" cy="5036234"/>
          </a:xfrm>
          <a:prstGeom prst="rect">
            <a:avLst/>
          </a:prstGeom>
          <a:solidFill>
            <a:srgbClr val="DEDEDE"/>
          </a:solidFill>
          <a:effectLst>
            <a:softEdge rad="419100"/>
          </a:effectLst>
          <a:scene3d>
            <a:camera prst="orthographicFront"/>
            <a:lightRig rig="threePt" dir="t"/>
          </a:scene3d>
          <a:sp3d>
            <a:bevelT w="234950" h="18415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CBA8D-C413-4EB9-A949-5B567361D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35" y="133350"/>
            <a:ext cx="8096250" cy="672465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BCF152-1883-4848-A2BF-7E0E76899B37}"/>
              </a:ext>
            </a:extLst>
          </p:cNvPr>
          <p:cNvSpPr/>
          <p:nvPr/>
        </p:nvSpPr>
        <p:spPr>
          <a:xfrm>
            <a:off x="2685531" y="1845826"/>
            <a:ext cx="5100658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B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THE</a:t>
            </a:r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3517B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593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D67-474F-46C3-A381-2775A3B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2346-41A3-46DA-8189-2804F1A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814733"/>
            <a:ext cx="8486211" cy="4226630"/>
          </a:xfrm>
        </p:spPr>
        <p:txBody>
          <a:bodyPr/>
          <a:lstStyle/>
          <a:p>
            <a:r>
              <a:rPr lang="en-IE" sz="2800" dirty="0"/>
              <a:t>MCTV limited is a small retail company located in Limerick.</a:t>
            </a:r>
          </a:p>
          <a:p>
            <a:r>
              <a:rPr lang="en-IE" sz="2800" dirty="0"/>
              <a:t>Main products of this company are TV’s.</a:t>
            </a:r>
          </a:p>
          <a:p>
            <a:r>
              <a:rPr lang="en-IE" sz="2800" dirty="0"/>
              <a:t>Company was created by Michael Cooney and his wife Doreen. </a:t>
            </a:r>
          </a:p>
          <a:p>
            <a:r>
              <a:rPr lang="en-IE" sz="2800" dirty="0"/>
              <a:t>The staff consists of 5 people currently. </a:t>
            </a:r>
          </a:p>
          <a:p>
            <a:r>
              <a:rPr lang="en-IE" sz="2800" dirty="0"/>
              <a:t>4 out of 5 staff members are family members.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49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Database Tasks:</a:t>
            </a:r>
          </a:p>
          <a:p>
            <a:r>
              <a:rPr lang="en-IE" sz="2400" dirty="0"/>
              <a:t>Tables/Reports/Forms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Queries/Suggestion Form/Data (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r>
              <a:rPr lang="en-IE" sz="2400" dirty="0"/>
              <a:t>Customisation (Remigija)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UML tasks:</a:t>
            </a:r>
          </a:p>
          <a:p>
            <a:r>
              <a:rPr lang="en-IE" sz="2400" dirty="0"/>
              <a:t>Pick actors/pick use cases (Remigija)</a:t>
            </a:r>
          </a:p>
          <a:p>
            <a:r>
              <a:rPr lang="en-IE" sz="2400" dirty="0"/>
              <a:t>Make descriptions for use cases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476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152"/>
            <a:ext cx="8596668" cy="4043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WordPress Tasks:</a:t>
            </a:r>
          </a:p>
          <a:p>
            <a:r>
              <a:rPr lang="en-IE" sz="2400" dirty="0"/>
              <a:t>Choose pages and layout/add content (Remigija)</a:t>
            </a:r>
          </a:p>
          <a:p>
            <a:pPr marL="0" indent="0">
              <a:buNone/>
            </a:pPr>
            <a:r>
              <a:rPr lang="en-IE" sz="2400" dirty="0"/>
              <a:t>Individual Report tasks:</a:t>
            </a:r>
          </a:p>
          <a:p>
            <a:r>
              <a:rPr lang="en-IE" sz="2400" dirty="0"/>
              <a:t>Make a report (Remigija and </a:t>
            </a:r>
            <a:r>
              <a:rPr lang="en-IE" sz="2400" dirty="0" err="1"/>
              <a:t>Ioana</a:t>
            </a:r>
            <a:r>
              <a:rPr lang="en-IE" sz="2400" dirty="0"/>
              <a:t>)</a:t>
            </a:r>
          </a:p>
          <a:p>
            <a:pPr marL="0" indent="0">
              <a:buNone/>
            </a:pPr>
            <a:r>
              <a:rPr lang="en-IE" sz="2400" dirty="0"/>
              <a:t>Presentation Tasks:</a:t>
            </a:r>
          </a:p>
          <a:p>
            <a:r>
              <a:rPr lang="en-IE" sz="2400" dirty="0"/>
              <a:t>Make slides/ add content/choose layout (Remigija)</a:t>
            </a:r>
          </a:p>
          <a:p>
            <a:pPr marL="0" indent="0">
              <a:buNone/>
            </a:pPr>
            <a:r>
              <a:rPr lang="en-IE" sz="2400" dirty="0"/>
              <a:t>Other Tasks:</a:t>
            </a:r>
          </a:p>
          <a:p>
            <a:r>
              <a:rPr lang="en-IE" sz="2400" dirty="0"/>
              <a:t>Create GitHub repository/</a:t>
            </a:r>
            <a:r>
              <a:rPr lang="en-IE" sz="2400" dirty="0" err="1"/>
              <a:t>trello</a:t>
            </a:r>
            <a:r>
              <a:rPr lang="en-IE" sz="2400" dirty="0"/>
              <a:t> boards/Gantt Chart (Remigija)</a:t>
            </a:r>
          </a:p>
          <a:p>
            <a:r>
              <a:rPr lang="en-IE" sz="2400" dirty="0"/>
              <a:t>Choose a colour scheme (Remigija)</a:t>
            </a:r>
          </a:p>
        </p:txBody>
      </p:sp>
    </p:spTree>
    <p:extLst>
      <p:ext uri="{BB962C8B-B14F-4D97-AF65-F5344CB8AC3E}">
        <p14:creationId xmlns:p14="http://schemas.microsoft.com/office/powerpoint/2010/main" val="3126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4911"/>
            <a:ext cx="8596668" cy="715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/>
              <a:t>Gantt Chart</a:t>
            </a:r>
            <a:r>
              <a:rPr lang="en-IE" sz="2800" dirty="0">
                <a:solidFill>
                  <a:srgbClr val="FF0000"/>
                </a:solidFill>
              </a:rPr>
              <a:t>: Red=</a:t>
            </a:r>
            <a:r>
              <a:rPr lang="en-IE" sz="2800" dirty="0" err="1">
                <a:solidFill>
                  <a:srgbClr val="FF0000"/>
                </a:solidFill>
              </a:rPr>
              <a:t>Ioana</a:t>
            </a:r>
            <a:r>
              <a:rPr lang="en-IE" sz="2800" dirty="0"/>
              <a:t>; </a:t>
            </a:r>
            <a:r>
              <a:rPr lang="en-IE" sz="2800" dirty="0">
                <a:solidFill>
                  <a:schemeClr val="tx2">
                    <a:lumMod val="50000"/>
                  </a:schemeClr>
                </a:solidFill>
              </a:rPr>
              <a:t>Blue=Remigija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FF61-328B-4241-8E77-C7AEA7117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320800"/>
            <a:ext cx="11057206" cy="535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FFA59-A225-4E30-80A7-A9D914440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4222"/>
            <a:ext cx="7596356" cy="43610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Main Menu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258216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108D0-89E3-4BD4-AC46-F6BBA117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7" y="2370013"/>
            <a:ext cx="11063198" cy="3735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93" y="1488613"/>
            <a:ext cx="7327182" cy="635609"/>
          </a:xfrm>
        </p:spPr>
        <p:txBody>
          <a:bodyPr>
            <a:normAutofit/>
          </a:bodyPr>
          <a:lstStyle/>
          <a:p>
            <a:r>
              <a:rPr lang="en-IE" sz="2800" dirty="0"/>
              <a:t>A sample table in the Database:</a:t>
            </a:r>
          </a:p>
        </p:txBody>
      </p:sp>
    </p:spTree>
    <p:extLst>
      <p:ext uri="{BB962C8B-B14F-4D97-AF65-F5344CB8AC3E}">
        <p14:creationId xmlns:p14="http://schemas.microsoft.com/office/powerpoint/2010/main" val="143331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532186" cy="2936240"/>
          </a:xfrm>
        </p:spPr>
        <p:txBody>
          <a:bodyPr>
            <a:normAutofit/>
          </a:bodyPr>
          <a:lstStyle/>
          <a:p>
            <a:r>
              <a:rPr lang="en-IE" sz="2800" dirty="0"/>
              <a:t>A sample Form in the database: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5E4CE-0505-4180-A7F9-0443242C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13151"/>
          <a:stretch/>
        </p:blipFill>
        <p:spPr>
          <a:xfrm>
            <a:off x="2679880" y="1491173"/>
            <a:ext cx="5890738" cy="51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4" y="1491173"/>
            <a:ext cx="2623642" cy="3137098"/>
          </a:xfrm>
        </p:spPr>
        <p:txBody>
          <a:bodyPr>
            <a:normAutofit/>
          </a:bodyPr>
          <a:lstStyle/>
          <a:p>
            <a:r>
              <a:rPr lang="en-IE" sz="2800" dirty="0"/>
              <a:t>Suggestion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DA6B9-6B14-44EB-B2BA-0B2C48B2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19" y="1275656"/>
            <a:ext cx="668748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8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nap ITC"/>
        <a:ea typeface=""/>
        <a:cs typeface=""/>
      </a:majorFont>
      <a:minorFont>
        <a:latin typeface="Sylfae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534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Snap ITC</vt:lpstr>
      <vt:lpstr>Sylfaen</vt:lpstr>
      <vt:lpstr>Wingdings 3</vt:lpstr>
      <vt:lpstr>Facet</vt:lpstr>
      <vt:lpstr>MCTV Limited</vt:lpstr>
      <vt:lpstr>Introduction</vt:lpstr>
      <vt:lpstr>Division of the Tasks</vt:lpstr>
      <vt:lpstr>Division of the Tasks</vt:lpstr>
      <vt:lpstr>Division of the Tasks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Overview of Database/UML</vt:lpstr>
      <vt:lpstr>Software investigated Ioana’s Report</vt:lpstr>
      <vt:lpstr>Software investigated Remigija’s Report</vt:lpstr>
      <vt:lpstr>Branding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Rem</dc:creator>
  <cp:lastModifiedBy>Remigija Vindasiute</cp:lastModifiedBy>
  <cp:revision>19</cp:revision>
  <dcterms:created xsi:type="dcterms:W3CDTF">2018-04-15T12:53:59Z</dcterms:created>
  <dcterms:modified xsi:type="dcterms:W3CDTF">2018-04-16T21:18:39Z</dcterms:modified>
</cp:coreProperties>
</file>