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3" r:id="rId8"/>
    <p:sldId id="264" r:id="rId9"/>
    <p:sldId id="265" r:id="rId10"/>
    <p:sldId id="267" r:id="rId11"/>
    <p:sldId id="266" r:id="rId12"/>
    <p:sldId id="269" r:id="rId13"/>
    <p:sldId id="268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7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33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79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65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16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8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4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63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41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4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612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4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3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2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948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55B9-EC89-48BC-BA2F-C9E13C077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7D401-9648-497F-8340-09D6329EE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12" y="5064369"/>
            <a:ext cx="6564922" cy="1624354"/>
          </a:xfrm>
        </p:spPr>
        <p:txBody>
          <a:bodyPr>
            <a:normAutofit/>
          </a:bodyPr>
          <a:lstStyle/>
          <a:p>
            <a:pPr algn="l"/>
            <a:r>
              <a:rPr lang="en-IE" sz="2400" dirty="0"/>
              <a:t>Group Project by:</a:t>
            </a:r>
          </a:p>
          <a:p>
            <a:pPr algn="l"/>
            <a:r>
              <a:rPr lang="en-IE" sz="2400" dirty="0"/>
              <a:t>Remigija Vindasiute(x17432284)</a:t>
            </a:r>
          </a:p>
          <a:p>
            <a:pPr algn="l"/>
            <a:r>
              <a:rPr lang="en-IE" sz="2400" dirty="0" err="1"/>
              <a:t>Ioana</a:t>
            </a:r>
            <a:r>
              <a:rPr lang="en-IE" sz="2400" dirty="0"/>
              <a:t> Avram(x17448556)</a:t>
            </a:r>
          </a:p>
        </p:txBody>
      </p:sp>
    </p:spTree>
    <p:extLst>
      <p:ext uri="{BB962C8B-B14F-4D97-AF65-F5344CB8AC3E}">
        <p14:creationId xmlns:p14="http://schemas.microsoft.com/office/powerpoint/2010/main" val="145747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3" y="1491173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A sample Report in the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64581-6C44-4296-819F-A6230A86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6" y="2180492"/>
            <a:ext cx="8872346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2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3" y="1491173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DD70-E15B-4BBD-B79B-2BEF31BEC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5" y="1386180"/>
            <a:ext cx="4194810" cy="51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0" y="1241081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description by </a:t>
            </a:r>
            <a:r>
              <a:rPr lang="en-IE" sz="2800" dirty="0" err="1"/>
              <a:t>Ioana</a:t>
            </a:r>
            <a:r>
              <a:rPr lang="en-IE" sz="28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60BAA-FFF0-4CCC-A53C-F40AD0B28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5" y="1733453"/>
            <a:ext cx="9217185" cy="48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0" y="1241081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description by Remigija: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C3779-1D15-4F28-84B7-1BAA664F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2627" b="1583"/>
          <a:stretch/>
        </p:blipFill>
        <p:spPr>
          <a:xfrm>
            <a:off x="338517" y="1930399"/>
            <a:ext cx="9499717" cy="46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E3D-593B-4451-B27D-AF52BA32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Software investigated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9EC9-10C3-4CD0-A0D6-A7BF7130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70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9551-0DE8-49C5-807E-0858733D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Branding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3A68-0B86-413D-9C07-B34B48EE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57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5983-ACAF-41AC-9E44-3C96BE5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9F95-2439-4550-8772-9055AA97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6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D67-474F-46C3-A381-2775A3BA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2346-41A3-46DA-8189-2804F1A5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0" y="1814733"/>
            <a:ext cx="8486211" cy="4226630"/>
          </a:xfrm>
        </p:spPr>
        <p:txBody>
          <a:bodyPr/>
          <a:lstStyle/>
          <a:p>
            <a:r>
              <a:rPr lang="en-IE" sz="2800" dirty="0"/>
              <a:t>MCTV limited is a small retail company located in Limerick.</a:t>
            </a:r>
          </a:p>
          <a:p>
            <a:r>
              <a:rPr lang="en-IE" sz="2800" dirty="0"/>
              <a:t>Main products of this company are TV’s.</a:t>
            </a:r>
          </a:p>
          <a:p>
            <a:r>
              <a:rPr lang="en-IE" sz="2800" dirty="0"/>
              <a:t>Company was created by Michael Cooney and his wife Doreen. </a:t>
            </a:r>
          </a:p>
          <a:p>
            <a:r>
              <a:rPr lang="en-IE" sz="2800" dirty="0"/>
              <a:t>The staff consists of 5 people currently. </a:t>
            </a:r>
          </a:p>
          <a:p>
            <a:r>
              <a:rPr lang="en-IE" sz="2800" dirty="0"/>
              <a:t>4 out of 5 staff members are family members.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49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152"/>
            <a:ext cx="8596668" cy="404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>Database Tasks:|</a:t>
            </a:r>
          </a:p>
          <a:p>
            <a:r>
              <a:rPr lang="en-IE" sz="2400" dirty="0"/>
              <a:t>Tables/Reports/Forms (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r>
              <a:rPr lang="en-IE" sz="2400" dirty="0"/>
              <a:t>Queries/Suggestion Form/Data (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r>
              <a:rPr lang="en-IE" sz="2400" dirty="0"/>
              <a:t>Customisation (Remigija)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UML tasks:</a:t>
            </a:r>
          </a:p>
          <a:p>
            <a:r>
              <a:rPr lang="en-IE" sz="2400" dirty="0"/>
              <a:t>Pick actors/pick use cases (Remigija)</a:t>
            </a:r>
          </a:p>
          <a:p>
            <a:r>
              <a:rPr lang="en-IE" sz="2400" dirty="0"/>
              <a:t>Make descriptions for use cases (Remigija and 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54763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152"/>
            <a:ext cx="8596668" cy="404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/>
              <a:t>WordPress Tasks:</a:t>
            </a:r>
          </a:p>
          <a:p>
            <a:r>
              <a:rPr lang="en-IE" sz="2400" dirty="0"/>
              <a:t>Choose pages and layout/add content (Remigija)</a:t>
            </a:r>
          </a:p>
          <a:p>
            <a:pPr marL="0" indent="0">
              <a:buNone/>
            </a:pPr>
            <a:r>
              <a:rPr lang="en-IE" sz="2400" dirty="0"/>
              <a:t>Individual Report tasks:</a:t>
            </a:r>
          </a:p>
          <a:p>
            <a:r>
              <a:rPr lang="en-IE" sz="2400" dirty="0"/>
              <a:t>Make a report (Remigija and 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r>
              <a:rPr lang="en-IE" sz="2400" dirty="0"/>
              <a:t>Presentation Tasks:</a:t>
            </a:r>
          </a:p>
          <a:p>
            <a:r>
              <a:rPr lang="en-IE" sz="2400" dirty="0"/>
              <a:t>Make slides/ add content/choose layout (Remigija)</a:t>
            </a:r>
          </a:p>
          <a:p>
            <a:pPr marL="0" indent="0">
              <a:buNone/>
            </a:pPr>
            <a:r>
              <a:rPr lang="en-IE" sz="2400" dirty="0"/>
              <a:t>Other Tasks:</a:t>
            </a:r>
          </a:p>
          <a:p>
            <a:r>
              <a:rPr lang="en-IE" sz="2400" dirty="0"/>
              <a:t>Create GitHub repository/</a:t>
            </a:r>
            <a:r>
              <a:rPr lang="en-IE" sz="2400" dirty="0" err="1"/>
              <a:t>trello</a:t>
            </a:r>
            <a:r>
              <a:rPr lang="en-IE" sz="2400" dirty="0"/>
              <a:t> boards/Gantt Chart (Remigija)</a:t>
            </a:r>
          </a:p>
          <a:p>
            <a:r>
              <a:rPr lang="en-IE" sz="2400" dirty="0"/>
              <a:t>Choose a colour scheme (Remigija)</a:t>
            </a:r>
          </a:p>
        </p:txBody>
      </p:sp>
    </p:spTree>
    <p:extLst>
      <p:ext uri="{BB962C8B-B14F-4D97-AF65-F5344CB8AC3E}">
        <p14:creationId xmlns:p14="http://schemas.microsoft.com/office/powerpoint/2010/main" val="3126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4911"/>
            <a:ext cx="8596668" cy="715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/>
              <a:t>Gantt Chart</a:t>
            </a:r>
            <a:r>
              <a:rPr lang="en-IE" sz="2800" dirty="0">
                <a:solidFill>
                  <a:srgbClr val="FF0000"/>
                </a:solidFill>
              </a:rPr>
              <a:t>: Red=</a:t>
            </a:r>
            <a:r>
              <a:rPr lang="en-IE" sz="2800" dirty="0" err="1">
                <a:solidFill>
                  <a:srgbClr val="FF0000"/>
                </a:solidFill>
              </a:rPr>
              <a:t>Ioana</a:t>
            </a:r>
            <a:r>
              <a:rPr lang="en-IE" sz="2800" dirty="0"/>
              <a:t>; </a:t>
            </a:r>
            <a:r>
              <a:rPr lang="en-IE" sz="2800" dirty="0">
                <a:solidFill>
                  <a:schemeClr val="tx2">
                    <a:lumMod val="50000"/>
                  </a:schemeClr>
                </a:solidFill>
              </a:rPr>
              <a:t>Blue=Remigija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FF61-328B-4241-8E77-C7AEA7117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320800"/>
            <a:ext cx="11057206" cy="53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FFA59-A225-4E30-80A7-A9D91444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4222"/>
            <a:ext cx="7596356" cy="43610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88613"/>
            <a:ext cx="7327182" cy="635609"/>
          </a:xfrm>
        </p:spPr>
        <p:txBody>
          <a:bodyPr>
            <a:normAutofit/>
          </a:bodyPr>
          <a:lstStyle/>
          <a:p>
            <a:r>
              <a:rPr lang="en-IE" sz="2800" dirty="0"/>
              <a:t>Main Menu of the Database:</a:t>
            </a:r>
          </a:p>
        </p:txBody>
      </p:sp>
    </p:spTree>
    <p:extLst>
      <p:ext uri="{BB962C8B-B14F-4D97-AF65-F5344CB8AC3E}">
        <p14:creationId xmlns:p14="http://schemas.microsoft.com/office/powerpoint/2010/main" val="258216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108D0-89E3-4BD4-AC46-F6BBA117C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7" y="2370013"/>
            <a:ext cx="11063198" cy="3735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88613"/>
            <a:ext cx="7327182" cy="635609"/>
          </a:xfrm>
        </p:spPr>
        <p:txBody>
          <a:bodyPr>
            <a:normAutofit/>
          </a:bodyPr>
          <a:lstStyle/>
          <a:p>
            <a:r>
              <a:rPr lang="en-IE" sz="2800" dirty="0"/>
              <a:t>A sample table in the Database:</a:t>
            </a:r>
          </a:p>
        </p:txBody>
      </p:sp>
    </p:spTree>
    <p:extLst>
      <p:ext uri="{BB962C8B-B14F-4D97-AF65-F5344CB8AC3E}">
        <p14:creationId xmlns:p14="http://schemas.microsoft.com/office/powerpoint/2010/main" val="143331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4" y="1491173"/>
            <a:ext cx="2532186" cy="2936240"/>
          </a:xfrm>
        </p:spPr>
        <p:txBody>
          <a:bodyPr>
            <a:normAutofit/>
          </a:bodyPr>
          <a:lstStyle/>
          <a:p>
            <a:r>
              <a:rPr lang="en-IE" sz="2800" dirty="0"/>
              <a:t>A sample Form in the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5E4CE-0505-4180-A7F9-0443242C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r="13151"/>
          <a:stretch/>
        </p:blipFill>
        <p:spPr>
          <a:xfrm>
            <a:off x="2679880" y="1491173"/>
            <a:ext cx="5890738" cy="51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4" y="1491173"/>
            <a:ext cx="2623642" cy="3137098"/>
          </a:xfrm>
        </p:spPr>
        <p:txBody>
          <a:bodyPr>
            <a:normAutofit/>
          </a:bodyPr>
          <a:lstStyle/>
          <a:p>
            <a:r>
              <a:rPr lang="en-IE" sz="2800" dirty="0"/>
              <a:t>Suggestion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DA6B9-6B14-44EB-B2BA-0B2C48B2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9" y="1275656"/>
            <a:ext cx="668748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8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nap ITC"/>
        <a:ea typeface=""/>
        <a:cs typeface=""/>
      </a:majorFont>
      <a:minorFont>
        <a:latin typeface="Sylfaen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281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Snap ITC</vt:lpstr>
      <vt:lpstr>Sylfaen</vt:lpstr>
      <vt:lpstr>Wingdings 3</vt:lpstr>
      <vt:lpstr>Facet</vt:lpstr>
      <vt:lpstr>MCTV Limited</vt:lpstr>
      <vt:lpstr>Introduction</vt:lpstr>
      <vt:lpstr>Division of the Tasks</vt:lpstr>
      <vt:lpstr>Division of the Tasks</vt:lpstr>
      <vt:lpstr>Division of the Tasks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Software investigated</vt:lpstr>
      <vt:lpstr>Branding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Rem</dc:creator>
  <cp:lastModifiedBy>Rem</cp:lastModifiedBy>
  <cp:revision>7</cp:revision>
  <dcterms:created xsi:type="dcterms:W3CDTF">2018-04-15T12:53:59Z</dcterms:created>
  <dcterms:modified xsi:type="dcterms:W3CDTF">2018-04-15T16:10:07Z</dcterms:modified>
</cp:coreProperties>
</file>