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3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9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65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16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8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3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1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1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2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5B9-EC89-48BC-BA2F-C9E13C077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D401-9648-497F-8340-09D6329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2" y="5064369"/>
            <a:ext cx="6564922" cy="1624354"/>
          </a:xfrm>
        </p:spPr>
        <p:txBody>
          <a:bodyPr>
            <a:normAutofit/>
          </a:bodyPr>
          <a:lstStyle/>
          <a:p>
            <a:pPr algn="l"/>
            <a:r>
              <a:rPr lang="en-IE" sz="2400" dirty="0"/>
              <a:t>Group Project by:</a:t>
            </a:r>
          </a:p>
          <a:p>
            <a:pPr algn="l"/>
            <a:r>
              <a:rPr lang="en-IE" sz="2400" dirty="0"/>
              <a:t>Remigija Vindasiute(x17432284)</a:t>
            </a:r>
          </a:p>
          <a:p>
            <a:pPr algn="l"/>
            <a:r>
              <a:rPr lang="en-IE" sz="2400" dirty="0" err="1"/>
              <a:t>Ioana</a:t>
            </a:r>
            <a:r>
              <a:rPr lang="en-IE" sz="2400" dirty="0"/>
              <a:t> Avram(x17448556)</a:t>
            </a:r>
          </a:p>
        </p:txBody>
      </p:sp>
    </p:spTree>
    <p:extLst>
      <p:ext uri="{BB962C8B-B14F-4D97-AF65-F5344CB8AC3E}">
        <p14:creationId xmlns:p14="http://schemas.microsoft.com/office/powerpoint/2010/main" val="14574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</a:t>
            </a:r>
            <a:r>
              <a:rPr lang="en-IE" sz="2800" dirty="0" err="1"/>
              <a:t>Ioana</a:t>
            </a:r>
            <a:r>
              <a:rPr lang="en-IE" sz="28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0BAA-FFF0-4CCC-A53C-F40AD0B28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5" y="1733453"/>
            <a:ext cx="9217185" cy="48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Remigija: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3779-1D15-4F28-84B7-1BAA664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2627" b="1583"/>
          <a:stretch/>
        </p:blipFill>
        <p:spPr>
          <a:xfrm>
            <a:off x="338517" y="1930399"/>
            <a:ext cx="9499717" cy="46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Software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70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551-0DE8-49C5-807E-0858733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3A68-0B86-413D-9C07-B34B48E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7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983-ACAF-41AC-9E44-3C96BE5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F95-2439-4550-8772-9055AA97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6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D67-474F-46C3-A381-2775A3B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2346-41A3-46DA-8189-2804F1A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814733"/>
            <a:ext cx="8486211" cy="4226630"/>
          </a:xfrm>
        </p:spPr>
        <p:txBody>
          <a:bodyPr/>
          <a:lstStyle/>
          <a:p>
            <a:r>
              <a:rPr lang="en-IE" sz="2800" dirty="0"/>
              <a:t>MCTV limited is a small retail company located in Limerick.</a:t>
            </a:r>
          </a:p>
          <a:p>
            <a:r>
              <a:rPr lang="en-IE" sz="2800" dirty="0"/>
              <a:t>Main products of this company are TV’s.</a:t>
            </a:r>
          </a:p>
          <a:p>
            <a:r>
              <a:rPr lang="en-IE" sz="2800" dirty="0"/>
              <a:t>Company was created by Michael Cooney and his wife Doreen. </a:t>
            </a:r>
          </a:p>
          <a:p>
            <a:r>
              <a:rPr lang="en-IE" sz="2800" dirty="0"/>
              <a:t>The staff consists of 5 people currently. </a:t>
            </a:r>
          </a:p>
          <a:p>
            <a:r>
              <a:rPr lang="en-IE" sz="2800" dirty="0"/>
              <a:t>4 out of 5 staff members are family members.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9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2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FFA59-A225-4E30-80A7-A9D91444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222"/>
            <a:ext cx="7596356" cy="43610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Main Menu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258216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108D0-89E3-4BD4-AC46-F6BBA117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7" y="2370013"/>
            <a:ext cx="11063198" cy="3735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A sample table in the Database:</a:t>
            </a:r>
          </a:p>
        </p:txBody>
      </p:sp>
    </p:spTree>
    <p:extLst>
      <p:ext uri="{BB962C8B-B14F-4D97-AF65-F5344CB8AC3E}">
        <p14:creationId xmlns:p14="http://schemas.microsoft.com/office/powerpoint/2010/main" val="143331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532186" cy="2936240"/>
          </a:xfrm>
        </p:spPr>
        <p:txBody>
          <a:bodyPr>
            <a:normAutofit/>
          </a:bodyPr>
          <a:lstStyle/>
          <a:p>
            <a:r>
              <a:rPr lang="en-IE" sz="2800" dirty="0"/>
              <a:t>A sample Form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5E4CE-0505-4180-A7F9-0443242C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13151"/>
          <a:stretch/>
        </p:blipFill>
        <p:spPr>
          <a:xfrm>
            <a:off x="2679880" y="1491173"/>
            <a:ext cx="5890738" cy="5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623642" cy="3137098"/>
          </a:xfrm>
        </p:spPr>
        <p:txBody>
          <a:bodyPr>
            <a:normAutofit/>
          </a:bodyPr>
          <a:lstStyle/>
          <a:p>
            <a:r>
              <a:rPr lang="en-IE" sz="2800" dirty="0"/>
              <a:t>Suggestion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DA6B9-6B14-44EB-B2BA-0B2C48B2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9" y="1275656"/>
            <a:ext cx="668748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A sample Report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4581-6C44-4296-819F-A6230A86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6" y="2180492"/>
            <a:ext cx="8872346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DD70-E15B-4BBD-B79B-2BEF31BEC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1386180"/>
            <a:ext cx="4194810" cy="51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6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nap ITC"/>
        <a:ea typeface=""/>
        <a:cs typeface=""/>
      </a:majorFont>
      <a:minorFont>
        <a:latin typeface="Sylfae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156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Snap ITC</vt:lpstr>
      <vt:lpstr>Sylfaen</vt:lpstr>
      <vt:lpstr>Wingdings 3</vt:lpstr>
      <vt:lpstr>Facet</vt:lpstr>
      <vt:lpstr>MCTV Limited</vt:lpstr>
      <vt:lpstr>Introduction</vt:lpstr>
      <vt:lpstr>Division of the Tasks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Software investigated</vt:lpstr>
      <vt:lpstr>Branding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Rem</dc:creator>
  <cp:lastModifiedBy>Rem</cp:lastModifiedBy>
  <cp:revision>5</cp:revision>
  <dcterms:created xsi:type="dcterms:W3CDTF">2018-04-15T12:53:59Z</dcterms:created>
  <dcterms:modified xsi:type="dcterms:W3CDTF">2018-04-15T14:06:50Z</dcterms:modified>
</cp:coreProperties>
</file>