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C308F-4A36-81F3-8DA6-D7A74546B7B5}" v="2208" dt="2022-05-01T20:15:32.402"/>
    <p1510:client id="{FBD72E49-90C9-FE42-20F7-B49CDC3D8893}" v="160" dt="2022-05-01T19:56:1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BD72E49-90C9-FE42-20F7-B49CDC3D8893}"/>
    <pc:docChg chg="modSld">
      <pc:chgData name="" userId="" providerId="" clId="Web-{FBD72E49-90C9-FE42-20F7-B49CDC3D8893}" dt="2022-05-01T19:25:55.457" v="0"/>
      <pc:docMkLst>
        <pc:docMk/>
      </pc:docMkLst>
      <pc:sldChg chg="addSp">
        <pc:chgData name="" userId="" providerId="" clId="Web-{FBD72E49-90C9-FE42-20F7-B49CDC3D8893}" dt="2022-05-01T19:25:55.457" v="0"/>
        <pc:sldMkLst>
          <pc:docMk/>
          <pc:sldMk cId="795693182" sldId="257"/>
        </pc:sldMkLst>
        <pc:spChg chg="add">
          <ac:chgData name="" userId="" providerId="" clId="Web-{FBD72E49-90C9-FE42-20F7-B49CDC3D8893}" dt="2022-05-01T19:25:55.457" v="0"/>
          <ac:spMkLst>
            <pc:docMk/>
            <pc:sldMk cId="795693182" sldId="257"/>
            <ac:spMk id="5" creationId="{9AE06873-9E3C-FDFB-2FE4-10DBF1588FB6}"/>
          </ac:spMkLst>
        </pc:spChg>
      </pc:sldChg>
    </pc:docChg>
  </pc:docChgLst>
  <pc:docChgLst>
    <pc:chgData name="Timothy Poll" userId="S::timothy.poll@my.utsa.edu::14af923f-6102-4f42-a827-439ee7cd9071" providerId="AD" clId="Web-{44EC308F-4A36-81F3-8DA6-D7A74546B7B5}"/>
    <pc:docChg chg="addSld modSld addMainMaster delMainMaster">
      <pc:chgData name="Timothy Poll" userId="S::timothy.poll@my.utsa.edu::14af923f-6102-4f42-a827-439ee7cd9071" providerId="AD" clId="Web-{44EC308F-4A36-81F3-8DA6-D7A74546B7B5}" dt="2022-05-01T20:15:32.402" v="1473" actId="14100"/>
      <pc:docMkLst>
        <pc:docMk/>
      </pc:docMkLst>
      <pc:sldChg chg="addSp delSp modSp mod modClrScheme delDesignElem chgLayout">
        <pc:chgData name="Timothy Poll" userId="S::timothy.poll@my.utsa.edu::14af923f-6102-4f42-a827-439ee7cd9071" providerId="AD" clId="Web-{44EC308F-4A36-81F3-8DA6-D7A74546B7B5}" dt="2022-05-01T19:51:56.386" v="1362"/>
        <pc:sldMkLst>
          <pc:docMk/>
          <pc:sldMk cId="1062646907" sldId="256"/>
        </pc:sldMkLst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1062646907" sldId="256"/>
            <ac:spMk id="2" creationId="{58CFCD26-AA8A-4FC4-814C-B1BA9997454B}"/>
          </ac:spMkLst>
        </pc:spChg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1062646907" sldId="256"/>
            <ac:spMk id="3" creationId="{8F23B612-F117-4426-8AFC-1C2A68E6875B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19:27:34.558" v="230" actId="14100"/>
          <ac:spMkLst>
            <pc:docMk/>
            <pc:sldMk cId="1062646907" sldId="256"/>
            <ac:spMk id="4" creationId="{CA07ED4B-67FB-5C53-FBC0-4FB14D742774}"/>
          </ac:spMkLst>
        </pc:spChg>
        <pc:spChg chg="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1062646907" sldId="256"/>
            <ac:spMk id="12" creationId="{F4AA0C77-4ECE-4BEE-B093-4D8E915D17CE}"/>
          </ac:spMkLst>
        </pc:spChg>
        <pc:spChg chg="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1062646907" sldId="256"/>
            <ac:spMk id="14" creationId="{F5586C31-848B-4D51-83B1-B9FD594E31ED}"/>
          </ac:spMkLst>
        </pc:spChg>
      </pc:sldChg>
      <pc:sldChg chg="addSp delSp modSp mod modClrScheme chgLayout">
        <pc:chgData name="Timothy Poll" userId="S::timothy.poll@my.utsa.edu::14af923f-6102-4f42-a827-439ee7cd9071" providerId="AD" clId="Web-{44EC308F-4A36-81F3-8DA6-D7A74546B7B5}" dt="2022-05-01T19:51:56.386" v="1362"/>
        <pc:sldMkLst>
          <pc:docMk/>
          <pc:sldMk cId="795693182" sldId="257"/>
        </pc:sldMkLst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795693182" sldId="257"/>
            <ac:spMk id="3" creationId="{FB5D1149-6628-4103-9774-2A65E575FDDB}"/>
          </ac:spMkLst>
        </pc:spChg>
        <pc:spChg chg="del">
          <ac:chgData name="Timothy Poll" userId="S::timothy.poll@my.utsa.edu::14af923f-6102-4f42-a827-439ee7cd9071" providerId="AD" clId="Web-{44EC308F-4A36-81F3-8DA6-D7A74546B7B5}" dt="2022-05-01T19:34:47.572" v="488"/>
          <ac:spMkLst>
            <pc:docMk/>
            <pc:sldMk cId="795693182" sldId="257"/>
            <ac:spMk id="5" creationId="{9AE06873-9E3C-FDFB-2FE4-10DBF1588FB6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19:33:06.256" v="386" actId="20577"/>
          <ac:spMkLst>
            <pc:docMk/>
            <pc:sldMk cId="795693182" sldId="257"/>
            <ac:spMk id="6" creationId="{BB3B8B49-FBB7-5500-B491-CE864A08AC87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19:34:45.166" v="487" actId="20577"/>
          <ac:spMkLst>
            <pc:docMk/>
            <pc:sldMk cId="795693182" sldId="257"/>
            <ac:spMk id="7" creationId="{57AEBDEB-BC3E-9006-7C02-6878790905D6}"/>
          </ac:spMkLst>
        </pc:spChg>
      </pc:sldChg>
      <pc:sldChg chg="addSp modSp mod modClrScheme chgLayout">
        <pc:chgData name="Timothy Poll" userId="S::timothy.poll@my.utsa.edu::14af923f-6102-4f42-a827-439ee7cd9071" providerId="AD" clId="Web-{44EC308F-4A36-81F3-8DA6-D7A74546B7B5}" dt="2022-05-01T19:52:58.700" v="1370" actId="1076"/>
        <pc:sldMkLst>
          <pc:docMk/>
          <pc:sldMk cId="3728935861" sldId="258"/>
        </pc:sldMkLst>
        <pc:spChg chg="mod ord">
          <ac:chgData name="Timothy Poll" userId="S::timothy.poll@my.utsa.edu::14af923f-6102-4f42-a827-439ee7cd9071" providerId="AD" clId="Web-{44EC308F-4A36-81F3-8DA6-D7A74546B7B5}" dt="2022-05-01T19:52:38.043" v="1365" actId="1076"/>
          <ac:spMkLst>
            <pc:docMk/>
            <pc:sldMk cId="3728935861" sldId="258"/>
            <ac:spMk id="3" creationId="{40F427FB-7FF3-4229-8B1E-BDD5D3BA2E4E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19:52:58.700" v="1370" actId="1076"/>
          <ac:spMkLst>
            <pc:docMk/>
            <pc:sldMk cId="3728935861" sldId="258"/>
            <ac:spMk id="5" creationId="{C22F3086-751E-7303-F8AC-4927ACBA30D7}"/>
          </ac:spMkLst>
        </pc:spChg>
      </pc:sldChg>
      <pc:sldChg chg="addSp delSp modSp mod setBg modClrScheme delDesignElem chgLayout">
        <pc:chgData name="Timothy Poll" userId="S::timothy.poll@my.utsa.edu::14af923f-6102-4f42-a827-439ee7cd9071" providerId="AD" clId="Web-{44EC308F-4A36-81F3-8DA6-D7A74546B7B5}" dt="2022-05-01T19:54:12.687" v="1376" actId="20577"/>
        <pc:sldMkLst>
          <pc:docMk/>
          <pc:sldMk cId="3455927190" sldId="259"/>
        </pc:sldMkLst>
        <pc:spChg chg="mod or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" creationId="{D2A52F92-5D51-4621-B355-074FEFEE702A}"/>
          </ac:spMkLst>
        </pc:spChg>
        <pc:spChg chg="mod ord">
          <ac:chgData name="Timothy Poll" userId="S::timothy.poll@my.utsa.edu::14af923f-6102-4f42-a827-439ee7cd9071" providerId="AD" clId="Web-{44EC308F-4A36-81F3-8DA6-D7A74546B7B5}" dt="2022-05-01T19:54:12.687" v="1376" actId="20577"/>
          <ac:spMkLst>
            <pc:docMk/>
            <pc:sldMk cId="3455927190" sldId="259"/>
            <ac:spMk id="3" creationId="{6822BEC0-B2BA-4BBD-8CEE-75D1AB81A3B5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3:55.593" v="1372"/>
          <ac:spMkLst>
            <pc:docMk/>
            <pc:sldMk cId="3455927190" sldId="259"/>
            <ac:spMk id="7" creationId="{DB8424AB-D56B-4256-866A-5B54DE93C20F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3:55.593" v="1372"/>
          <ac:spMkLst>
            <pc:docMk/>
            <pc:sldMk cId="3455927190" sldId="259"/>
            <ac:spMk id="8" creationId="{FC999C28-AD33-4EB7-A5F1-C06D10A5FDF7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3:55.593" v="1372"/>
          <ac:spMkLst>
            <pc:docMk/>
            <pc:sldMk cId="3455927190" sldId="259"/>
            <ac:spMk id="9" creationId="{0864E5C9-52C9-4572-AC75-548B9B9C2648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3455927190" sldId="259"/>
            <ac:spMk id="10" creationId="{D87AB319-64C0-4E2D-B1CD-0A970301BEEA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3455927190" sldId="259"/>
            <ac:spMk id="12" creationId="{EDAFA9A5-03CC-4F94-B964-70682CDB0B16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3455927190" sldId="259"/>
            <ac:spMk id="14" creationId="{73B36B60-731F-409B-A240-BBF521AB746D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3:55.593" v="1372"/>
          <ac:spMkLst>
            <pc:docMk/>
            <pc:sldMk cId="3455927190" sldId="259"/>
            <ac:spMk id="16" creationId="{45CC6500-4DBD-4C34-BC14-2387FB483BEB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3:55.593" v="1372"/>
          <ac:spMkLst>
            <pc:docMk/>
            <pc:sldMk cId="3455927190" sldId="259"/>
            <ac:spMk id="18" creationId="{4E34A3B6-BAD2-4156-BDC6-4736248BFDE0}"/>
          </ac:spMkLst>
        </pc:spChg>
        <pc:spChg chg="ad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0" creationId="{DB8424AB-D56B-4256-866A-5B54DE93C20F}"/>
          </ac:spMkLst>
        </pc:spChg>
        <pc:spChg chg="ad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1" creationId="{FC999C28-AD33-4EB7-A5F1-C06D10A5FDF7}"/>
          </ac:spMkLst>
        </pc:spChg>
        <pc:spChg chg="ad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2" creationId="{0864E5C9-52C9-4572-AC75-548B9B9C2648}"/>
          </ac:spMkLst>
        </pc:spChg>
        <pc:spChg chg="ad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3" creationId="{45CC6500-4DBD-4C34-BC14-2387FB483BEB}"/>
          </ac:spMkLst>
        </pc:spChg>
        <pc:spChg chg="add">
          <ac:chgData name="Timothy Poll" userId="S::timothy.poll@my.utsa.edu::14af923f-6102-4f42-a827-439ee7cd9071" providerId="AD" clId="Web-{44EC308F-4A36-81F3-8DA6-D7A74546B7B5}" dt="2022-05-01T19:53:55.608" v="1373"/>
          <ac:spMkLst>
            <pc:docMk/>
            <pc:sldMk cId="3455927190" sldId="259"/>
            <ac:spMk id="24" creationId="{4E34A3B6-BAD2-4156-BDC6-4736248BFDE0}"/>
          </ac:spMkLst>
        </pc:spChg>
        <pc:graphicFrameChg chg="add mod modGraphic">
          <ac:chgData name="Timothy Poll" userId="S::timothy.poll@my.utsa.edu::14af923f-6102-4f42-a827-439ee7cd9071" providerId="AD" clId="Web-{44EC308F-4A36-81F3-8DA6-D7A74546B7B5}" dt="2022-05-01T19:53:55.608" v="1373"/>
          <ac:graphicFrameMkLst>
            <pc:docMk/>
            <pc:sldMk cId="3455927190" sldId="259"/>
            <ac:graphicFrameMk id="5" creationId="{722216C9-1CC9-FECE-0226-A3AABBBFF9EF}"/>
          </ac:graphicFrameMkLst>
        </pc:graphicFrameChg>
      </pc:sldChg>
      <pc:sldChg chg="addSp delSp modSp mod setBg modClrScheme setClrOvrMap delDesignElem chgLayout">
        <pc:chgData name="Timothy Poll" userId="S::timothy.poll@my.utsa.edu::14af923f-6102-4f42-a827-439ee7cd9071" providerId="AD" clId="Web-{44EC308F-4A36-81F3-8DA6-D7A74546B7B5}" dt="2022-05-01T19:51:56.386" v="1362"/>
        <pc:sldMkLst>
          <pc:docMk/>
          <pc:sldMk cId="81281054" sldId="260"/>
        </pc:sldMkLst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2" creationId="{49A36ABF-BB03-4ADB-8621-52436E49C1FA}"/>
          </ac:spMkLst>
        </pc:spChg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3" creationId="{A425D2D0-F761-4A9E-98A6-AAD9A2BB1E1C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2.068" v="1346"/>
          <ac:spMkLst>
            <pc:docMk/>
            <pc:sldMk cId="81281054" sldId="260"/>
            <ac:spMk id="8" creationId="{BD976C13-68E6-4E25-B13E-FC3A2D3F66E3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2.068" v="1346"/>
          <ac:spMkLst>
            <pc:docMk/>
            <pc:sldMk cId="81281054" sldId="260"/>
            <ac:spMk id="10" creationId="{D8A8064B-700C-4331-A7D6-930CEA558D1B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2.068" v="1346"/>
          <ac:spMkLst>
            <pc:docMk/>
            <pc:sldMk cId="81281054" sldId="260"/>
            <ac:spMk id="12" creationId="{AD6F6937-3B5A-4391-9F37-58A571B362A9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2.068" v="1346"/>
          <ac:spMkLst>
            <pc:docMk/>
            <pc:sldMk cId="81281054" sldId="260"/>
            <ac:spMk id="14" creationId="{C962AC3C-FEB4-4C6A-8CA6-D570CD0098A9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9.569" v="1348"/>
          <ac:spMkLst>
            <pc:docMk/>
            <pc:sldMk cId="81281054" sldId="260"/>
            <ac:spMk id="16" creationId="{BD976C13-68E6-4E25-B13E-FC3A2D3F66E3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49:29.569" v="1348"/>
          <ac:spMkLst>
            <pc:docMk/>
            <pc:sldMk cId="81281054" sldId="260"/>
            <ac:spMk id="17" creationId="{50EBAE0B-DD72-4094-8934-3B46A91428CF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19" creationId="{BD976C13-68E6-4E25-B13E-FC3A2D3F66E3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20" creationId="{0F97E041-634B-4B3E-8669-42583D95672F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21" creationId="{69825ADD-F95C-4747-9B41-5DB21C28E6D2}"/>
          </ac:spMkLst>
        </pc:spChg>
        <pc:spChg chg="add del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81281054" sldId="260"/>
            <ac:spMk id="22" creationId="{86791A8E-B2BA-467D-BB87-8CFBFB13AF9F}"/>
          </ac:spMkLst>
        </pc:spChg>
      </pc:sldChg>
      <pc:sldChg chg="addSp delSp modSp mod modClrScheme chgLayout">
        <pc:chgData name="Timothy Poll" userId="S::timothy.poll@my.utsa.edu::14af923f-6102-4f42-a827-439ee7cd9071" providerId="AD" clId="Web-{44EC308F-4A36-81F3-8DA6-D7A74546B7B5}" dt="2022-05-01T19:55:21.957" v="1387" actId="1076"/>
        <pc:sldMkLst>
          <pc:docMk/>
          <pc:sldMk cId="3505402518" sldId="261"/>
        </pc:sldMkLst>
        <pc:spChg chg="mod ord">
          <ac:chgData name="Timothy Poll" userId="S::timothy.poll@my.utsa.edu::14af923f-6102-4f42-a827-439ee7cd9071" providerId="AD" clId="Web-{44EC308F-4A36-81F3-8DA6-D7A74546B7B5}" dt="2022-05-01T19:55:21.957" v="1387" actId="1076"/>
          <ac:spMkLst>
            <pc:docMk/>
            <pc:sldMk cId="3505402518" sldId="261"/>
            <ac:spMk id="3" creationId="{FB5D1149-6628-4103-9774-2A65E575FDDB}"/>
          </ac:spMkLst>
        </pc:spChg>
        <pc:spChg chg="del">
          <ac:chgData name="Timothy Poll" userId="S::timothy.poll@my.utsa.edu::14af923f-6102-4f42-a827-439ee7cd9071" providerId="AD" clId="Web-{44EC308F-4A36-81F3-8DA6-D7A74546B7B5}" dt="2022-05-01T19:35:14.089" v="506"/>
          <ac:spMkLst>
            <pc:docMk/>
            <pc:sldMk cId="3505402518" sldId="261"/>
            <ac:spMk id="5" creationId="{9AE06873-9E3C-FDFB-2FE4-10DBF1588FB6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19:37:26.561" v="626" actId="20577"/>
          <ac:spMkLst>
            <pc:docMk/>
            <pc:sldMk cId="3505402518" sldId="261"/>
            <ac:spMk id="6" creationId="{67CE1FDC-DB35-B0A5-865C-D513B737F09B}"/>
          </ac:spMkLst>
        </pc:spChg>
      </pc:sldChg>
      <pc:sldChg chg="addSp modSp mod modClrScheme chgLayout">
        <pc:chgData name="Timothy Poll" userId="S::timothy.poll@my.utsa.edu::14af923f-6102-4f42-a827-439ee7cd9071" providerId="AD" clId="Web-{44EC308F-4A36-81F3-8DA6-D7A74546B7B5}" dt="2022-05-01T19:56:18.537" v="1397" actId="1076"/>
        <pc:sldMkLst>
          <pc:docMk/>
          <pc:sldMk cId="3457840083" sldId="262"/>
        </pc:sldMkLst>
        <pc:spChg chg="mod ord">
          <ac:chgData name="Timothy Poll" userId="S::timothy.poll@my.utsa.edu::14af923f-6102-4f42-a827-439ee7cd9071" providerId="AD" clId="Web-{44EC308F-4A36-81F3-8DA6-D7A74546B7B5}" dt="2022-05-01T19:51:56.386" v="1362"/>
          <ac:spMkLst>
            <pc:docMk/>
            <pc:sldMk cId="3457840083" sldId="262"/>
            <ac:spMk id="3" creationId="{FB5D1149-6628-4103-9774-2A65E575FDDB}"/>
          </ac:spMkLst>
        </pc:spChg>
        <pc:spChg chg="mod">
          <ac:chgData name="Timothy Poll" userId="S::timothy.poll@my.utsa.edu::14af923f-6102-4f42-a827-439ee7cd9071" providerId="AD" clId="Web-{44EC308F-4A36-81F3-8DA6-D7A74546B7B5}" dt="2022-05-01T19:55:55.801" v="1395" actId="20577"/>
          <ac:spMkLst>
            <pc:docMk/>
            <pc:sldMk cId="3457840083" sldId="262"/>
            <ac:spMk id="5" creationId="{9AE06873-9E3C-FDFB-2FE4-10DBF1588FB6}"/>
          </ac:spMkLst>
        </pc:spChg>
        <pc:picChg chg="add mod">
          <ac:chgData name="Timothy Poll" userId="S::timothy.poll@my.utsa.edu::14af923f-6102-4f42-a827-439ee7cd9071" providerId="AD" clId="Web-{44EC308F-4A36-81F3-8DA6-D7A74546B7B5}" dt="2022-05-01T19:56:18.537" v="1397" actId="1076"/>
          <ac:picMkLst>
            <pc:docMk/>
            <pc:sldMk cId="3457840083" sldId="262"/>
            <ac:picMk id="11" creationId="{193E208E-C599-BF1B-B90A-8629E0E2E1CA}"/>
          </ac:picMkLst>
        </pc:picChg>
      </pc:sldChg>
      <pc:sldChg chg="addSp delSp modSp new mod modClrScheme chgLayout">
        <pc:chgData name="Timothy Poll" userId="S::timothy.poll@my.utsa.edu::14af923f-6102-4f42-a827-439ee7cd9071" providerId="AD" clId="Web-{44EC308F-4A36-81F3-8DA6-D7A74546B7B5}" dt="2022-05-01T20:15:32.402" v="1473" actId="14100"/>
        <pc:sldMkLst>
          <pc:docMk/>
          <pc:sldMk cId="3562346829" sldId="263"/>
        </pc:sldMkLst>
        <pc:spChg chg="mod ord">
          <ac:chgData name="Timothy Poll" userId="S::timothy.poll@my.utsa.edu::14af923f-6102-4f42-a827-439ee7cd9071" providerId="AD" clId="Web-{44EC308F-4A36-81F3-8DA6-D7A74546B7B5}" dt="2022-05-01T20:14:49.354" v="1463" actId="14100"/>
          <ac:spMkLst>
            <pc:docMk/>
            <pc:sldMk cId="3562346829" sldId="263"/>
            <ac:spMk id="2" creationId="{B6B97A48-9D5E-6451-98AB-6CA9C5A0F513}"/>
          </ac:spMkLst>
        </pc:spChg>
        <pc:spChg chg="mod ord">
          <ac:chgData name="Timothy Poll" userId="S::timothy.poll@my.utsa.edu::14af923f-6102-4f42-a827-439ee7cd9071" providerId="AD" clId="Web-{44EC308F-4A36-81F3-8DA6-D7A74546B7B5}" dt="2022-05-01T20:15:03.026" v="1469" actId="14100"/>
          <ac:spMkLst>
            <pc:docMk/>
            <pc:sldMk cId="3562346829" sldId="263"/>
            <ac:spMk id="3" creationId="{BFA6E937-D3D8-FCB3-FBA8-726A55D2D6C3}"/>
          </ac:spMkLst>
        </pc:spChg>
        <pc:spChg chg="add mod">
          <ac:chgData name="Timothy Poll" userId="S::timothy.poll@my.utsa.edu::14af923f-6102-4f42-a827-439ee7cd9071" providerId="AD" clId="Web-{44EC308F-4A36-81F3-8DA6-D7A74546B7B5}" dt="2022-05-01T20:15:32.402" v="1473" actId="14100"/>
          <ac:spMkLst>
            <pc:docMk/>
            <pc:sldMk cId="3562346829" sldId="263"/>
            <ac:spMk id="5" creationId="{39DD118F-6489-1918-81F7-822AEE0A6C97}"/>
          </ac:spMkLst>
        </pc:spChg>
        <pc:spChg chg="del">
          <ac:chgData name="Timothy Poll" userId="S::timothy.poll@my.utsa.edu::14af923f-6102-4f42-a827-439ee7cd9071" providerId="AD" clId="Web-{44EC308F-4A36-81F3-8DA6-D7A74546B7B5}" dt="2022-05-01T20:14:11.743" v="1462"/>
          <ac:spMkLst>
            <pc:docMk/>
            <pc:sldMk cId="3562346829" sldId="263"/>
            <ac:spMk id="9" creationId="{BC512124-0D13-4ED9-80B7-52AE15B6B41F}"/>
          </ac:spMkLst>
        </pc:spChg>
        <pc:spChg chg="add">
          <ac:chgData name="Timothy Poll" userId="S::timothy.poll@my.utsa.edu::14af923f-6102-4f42-a827-439ee7cd9071" providerId="AD" clId="Web-{44EC308F-4A36-81F3-8DA6-D7A74546B7B5}" dt="2022-05-01T20:14:11.743" v="1462"/>
          <ac:spMkLst>
            <pc:docMk/>
            <pc:sldMk cId="3562346829" sldId="263"/>
            <ac:spMk id="14" creationId="{BC512124-0D13-4ED9-80B7-52AE15B6B41F}"/>
          </ac:spMkLst>
        </pc:spChg>
      </pc:sldChg>
      <pc:sldMasterChg chg="del delSldLayout">
        <pc:chgData name="Timothy Poll" userId="S::timothy.poll@my.utsa.edu::14af923f-6102-4f42-a827-439ee7cd9071" providerId="AD" clId="Web-{44EC308F-4A36-81F3-8DA6-D7A74546B7B5}" dt="2022-05-01T19:51:56.386" v="1362"/>
        <pc:sldMasterMkLst>
          <pc:docMk/>
          <pc:sldMasterMk cId="3110937471" sldId="2147483684"/>
        </pc:sldMasterMkLst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2708244701" sldId="2147483685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2234360386" sldId="2147483686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3126485416" sldId="2147483687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3488566004" sldId="2147483688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3074767301" sldId="2147483689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1677748828" sldId="2147483690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329840117" sldId="2147483691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3706030952" sldId="2147483692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2353083539" sldId="2147483693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751663658" sldId="2147483694"/>
          </pc:sldLayoutMkLst>
        </pc:sldLayoutChg>
        <pc:sldLayoutChg chg="del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110937471" sldId="2147483684"/>
            <pc:sldLayoutMk cId="967116880" sldId="2147483695"/>
          </pc:sldLayoutMkLst>
        </pc:sldLayoutChg>
      </pc:sldMasterChg>
      <pc:sldMasterChg chg="add addSldLayout modSldLayout">
        <pc:chgData name="Timothy Poll" userId="S::timothy.poll@my.utsa.edu::14af923f-6102-4f42-a827-439ee7cd9071" providerId="AD" clId="Web-{44EC308F-4A36-81F3-8DA6-D7A74546B7B5}" dt="2022-05-01T19:51:56.386" v="1362"/>
        <pc:sldMasterMkLst>
          <pc:docMk/>
          <pc:sldMasterMk cId="3605466651" sldId="2147483696"/>
        </pc:sldMasterMkLst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1307390818" sldId="2147483697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345682158" sldId="2147483698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782718811" sldId="2147483699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422241626" sldId="2147483700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655292106" sldId="2147483701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3125934699" sldId="2147483702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2495981771" sldId="2147483703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3592386531" sldId="2147483704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3598253036" sldId="2147483705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1098277807" sldId="2147483706"/>
          </pc:sldLayoutMkLst>
        </pc:sldLayoutChg>
        <pc:sldLayoutChg chg="add mod replId">
          <pc:chgData name="Timothy Poll" userId="S::timothy.poll@my.utsa.edu::14af923f-6102-4f42-a827-439ee7cd9071" providerId="AD" clId="Web-{44EC308F-4A36-81F3-8DA6-D7A74546B7B5}" dt="2022-05-01T19:51:56.386" v="1362"/>
          <pc:sldLayoutMkLst>
            <pc:docMk/>
            <pc:sldMasterMk cId="3605466651" sldId="2147483696"/>
            <pc:sldLayoutMk cId="3457420335" sldId="2147483707"/>
          </pc:sldLayoutMkLst>
        </pc:sldLayoutChg>
      </pc:sldMasterChg>
    </pc:docChg>
  </pc:docChgLst>
  <pc:docChgLst>
    <pc:chgData name="Lance Prange" userId="S::lance.prange@my.utsa.edu::b79779ce-aa19-4488-884d-6ee963a85660" providerId="AD" clId="Web-{FBD72E49-90C9-FE42-20F7-B49CDC3D8893}"/>
    <pc:docChg chg="addSld modSld">
      <pc:chgData name="Lance Prange" userId="S::lance.prange@my.utsa.edu::b79779ce-aa19-4488-884d-6ee963a85660" providerId="AD" clId="Web-{FBD72E49-90C9-FE42-20F7-B49CDC3D8893}" dt="2022-05-01T19:56:19.423" v="140" actId="20577"/>
      <pc:docMkLst>
        <pc:docMk/>
      </pc:docMkLst>
      <pc:sldChg chg="addSp delSp modSp mod setBg addAnim delAnim setClrOvrMap">
        <pc:chgData name="Lance Prange" userId="S::lance.prange@my.utsa.edu::b79779ce-aa19-4488-884d-6ee963a85660" providerId="AD" clId="Web-{FBD72E49-90C9-FE42-20F7-B49CDC3D8893}" dt="2022-05-01T19:38:23.638" v="62" actId="14100"/>
        <pc:sldMkLst>
          <pc:docMk/>
          <pc:sldMk cId="1062646907" sldId="256"/>
        </pc:sldMkLst>
        <pc:spChg chg="mod">
          <ac:chgData name="Lance Prange" userId="S::lance.prange@my.utsa.edu::b79779ce-aa19-4488-884d-6ee963a85660" providerId="AD" clId="Web-{FBD72E49-90C9-FE42-20F7-B49CDC3D8893}" dt="2022-05-01T19:37:49.620" v="56" actId="1076"/>
          <ac:spMkLst>
            <pc:docMk/>
            <pc:sldMk cId="1062646907" sldId="256"/>
            <ac:spMk id="2" creationId="{58CFCD26-AA8A-4FC4-814C-B1BA9997454B}"/>
          </ac:spMkLst>
        </pc:spChg>
        <pc:spChg chg="mod">
          <ac:chgData name="Lance Prange" userId="S::lance.prange@my.utsa.edu::b79779ce-aa19-4488-884d-6ee963a85660" providerId="AD" clId="Web-{FBD72E49-90C9-FE42-20F7-B49CDC3D8893}" dt="2022-05-01T19:37:53.714" v="57" actId="1076"/>
          <ac:spMkLst>
            <pc:docMk/>
            <pc:sldMk cId="1062646907" sldId="256"/>
            <ac:spMk id="3" creationId="{8F23B612-F117-4426-8AFC-1C2A68E6875B}"/>
          </ac:spMkLst>
        </pc:spChg>
        <pc:spChg chg="add del mod">
          <ac:chgData name="Lance Prange" userId="S::lance.prange@my.utsa.edu::b79779ce-aa19-4488-884d-6ee963a85660" providerId="AD" clId="Web-{FBD72E49-90C9-FE42-20F7-B49CDC3D8893}" dt="2022-05-01T19:38:08.059" v="60" actId="20577"/>
          <ac:spMkLst>
            <pc:docMk/>
            <pc:sldMk cId="1062646907" sldId="256"/>
            <ac:spMk id="4" creationId="{CA07ED4B-67FB-5C53-FBC0-4FB14D742774}"/>
          </ac:spMkLst>
        </pc:spChg>
        <pc:spChg chg="add del mod">
          <ac:chgData name="Lance Prange" userId="S::lance.prange@my.utsa.edu::b79779ce-aa19-4488-884d-6ee963a85660" providerId="AD" clId="Web-{FBD72E49-90C9-FE42-20F7-B49CDC3D8893}" dt="2022-05-01T19:34:50.732" v="33"/>
          <ac:spMkLst>
            <pc:docMk/>
            <pc:sldMk cId="1062646907" sldId="256"/>
            <ac:spMk id="6" creationId="{9AE08ABE-DB2E-1288-1344-2C34F9690E02}"/>
          </ac:spMkLst>
        </pc:spChg>
        <pc:spChg chg="add del">
          <ac:chgData name="Lance Prange" userId="S::lance.prange@my.utsa.edu::b79779ce-aa19-4488-884d-6ee963a85660" providerId="AD" clId="Web-{FBD72E49-90C9-FE42-20F7-B49CDC3D8893}" dt="2022-05-01T19:31:32.451" v="22"/>
          <ac:spMkLst>
            <pc:docMk/>
            <pc:sldMk cId="1062646907" sldId="256"/>
            <ac:spMk id="10" creationId="{FFE50961-0F1B-484C-85BC-4BD16B9FF90E}"/>
          </ac:spMkLst>
        </pc:spChg>
        <pc:spChg chg="add">
          <ac:chgData name="Lance Prange" userId="S::lance.prange@my.utsa.edu::b79779ce-aa19-4488-884d-6ee963a85660" providerId="AD" clId="Web-{FBD72E49-90C9-FE42-20F7-B49CDC3D8893}" dt="2022-05-01T19:37:34.838" v="52"/>
          <ac:spMkLst>
            <pc:docMk/>
            <pc:sldMk cId="1062646907" sldId="256"/>
            <ac:spMk id="12" creationId="{F4AA0C77-4ECE-4BEE-B093-4D8E915D17CE}"/>
          </ac:spMkLst>
        </pc:spChg>
        <pc:spChg chg="add">
          <ac:chgData name="Lance Prange" userId="S::lance.prange@my.utsa.edu::b79779ce-aa19-4488-884d-6ee963a85660" providerId="AD" clId="Web-{FBD72E49-90C9-FE42-20F7-B49CDC3D8893}" dt="2022-05-01T19:37:34.838" v="52"/>
          <ac:spMkLst>
            <pc:docMk/>
            <pc:sldMk cId="1062646907" sldId="256"/>
            <ac:spMk id="14" creationId="{F5586C31-848B-4D51-83B1-B9FD594E31ED}"/>
          </ac:spMkLst>
        </pc:spChg>
        <pc:graphicFrameChg chg="add del mod">
          <ac:chgData name="Lance Prange" userId="S::lance.prange@my.utsa.edu::b79779ce-aa19-4488-884d-6ee963a85660" providerId="AD" clId="Web-{FBD72E49-90C9-FE42-20F7-B49CDC3D8893}" dt="2022-05-01T19:36:29.895" v="49"/>
          <ac:graphicFrameMkLst>
            <pc:docMk/>
            <pc:sldMk cId="1062646907" sldId="256"/>
            <ac:graphicFrameMk id="9" creationId="{29C1E2D8-42A0-C657-9270-D9813513FE10}"/>
          </ac:graphicFrameMkLst>
        </pc:graphicFrameChg>
        <pc:graphicFrameChg chg="add del">
          <ac:chgData name="Lance Prange" userId="S::lance.prange@my.utsa.edu::b79779ce-aa19-4488-884d-6ee963a85660" providerId="AD" clId="Web-{FBD72E49-90C9-FE42-20F7-B49CDC3D8893}" dt="2022-05-01T19:36:56.976" v="51"/>
          <ac:graphicFrameMkLst>
            <pc:docMk/>
            <pc:sldMk cId="1062646907" sldId="256"/>
            <ac:graphicFrameMk id="11" creationId="{E7C456CF-F683-7715-A29C-6C25C590403A}"/>
          </ac:graphicFrameMkLst>
        </pc:graphicFrameChg>
        <pc:picChg chg="add del mod ord">
          <ac:chgData name="Lance Prange" userId="S::lance.prange@my.utsa.edu::b79779ce-aa19-4488-884d-6ee963a85660" providerId="AD" clId="Web-{FBD72E49-90C9-FE42-20F7-B49CDC3D8893}" dt="2022-05-01T19:31:33.607" v="23"/>
          <ac:picMkLst>
            <pc:docMk/>
            <pc:sldMk cId="1062646907" sldId="256"/>
            <ac:picMk id="5" creationId="{A7BBBE70-2FD1-9946-1B38-56FEC12A134C}"/>
          </ac:picMkLst>
        </pc:picChg>
        <pc:picChg chg="add mod ord">
          <ac:chgData name="Lance Prange" userId="S::lance.prange@my.utsa.edu::b79779ce-aa19-4488-884d-6ee963a85660" providerId="AD" clId="Web-{FBD72E49-90C9-FE42-20F7-B49CDC3D8893}" dt="2022-05-01T19:38:23.638" v="62" actId="14100"/>
          <ac:picMkLst>
            <pc:docMk/>
            <pc:sldMk cId="1062646907" sldId="256"/>
            <ac:picMk id="7" creationId="{54C6A5F5-5A84-61E9-8818-397B9DC61544}"/>
          </ac:picMkLst>
        </pc:picChg>
      </pc:sldChg>
      <pc:sldChg chg="addSp delSp modSp">
        <pc:chgData name="Lance Prange" userId="S::lance.prange@my.utsa.edu::b79779ce-aa19-4488-884d-6ee963a85660" providerId="AD" clId="Web-{FBD72E49-90C9-FE42-20F7-B49CDC3D8893}" dt="2022-05-01T19:33:46.055" v="29" actId="14100"/>
        <pc:sldMkLst>
          <pc:docMk/>
          <pc:sldMk cId="795693182" sldId="257"/>
        </pc:sldMkLst>
        <pc:spChg chg="del">
          <ac:chgData name="Lance Prange" userId="S::lance.prange@my.utsa.edu::b79779ce-aa19-4488-884d-6ee963a85660" providerId="AD" clId="Web-{FBD72E49-90C9-FE42-20F7-B49CDC3D8893}" dt="2022-05-01T19:33:38.211" v="26"/>
          <ac:spMkLst>
            <pc:docMk/>
            <pc:sldMk cId="795693182" sldId="257"/>
            <ac:spMk id="2" creationId="{43057165-72A6-4B2C-9906-28C6BE39B6C2}"/>
          </ac:spMkLst>
        </pc:spChg>
        <pc:spChg chg="mod">
          <ac:chgData name="Lance Prange" userId="S::lance.prange@my.utsa.edu::b79779ce-aa19-4488-884d-6ee963a85660" providerId="AD" clId="Web-{FBD72E49-90C9-FE42-20F7-B49CDC3D8893}" dt="2022-05-01T19:26:01.895" v="2" actId="20577"/>
          <ac:spMkLst>
            <pc:docMk/>
            <pc:sldMk cId="795693182" sldId="257"/>
            <ac:spMk id="3" creationId="{FB5D1149-6628-4103-9774-2A65E575FDDB}"/>
          </ac:spMkLst>
        </pc:spChg>
        <pc:spChg chg="del">
          <ac:chgData name="Lance Prange" userId="S::lance.prange@my.utsa.edu::b79779ce-aa19-4488-884d-6ee963a85660" providerId="AD" clId="Web-{FBD72E49-90C9-FE42-20F7-B49CDC3D8893}" dt="2022-05-01T19:33:40.586" v="27"/>
          <ac:spMkLst>
            <pc:docMk/>
            <pc:sldMk cId="795693182" sldId="257"/>
            <ac:spMk id="4" creationId="{9779A414-FDD9-45F9-A448-9A4CC3031CBF}"/>
          </ac:spMkLst>
        </pc:spChg>
        <pc:picChg chg="add mod">
          <ac:chgData name="Lance Prange" userId="S::lance.prange@my.utsa.edu::b79779ce-aa19-4488-884d-6ee963a85660" providerId="AD" clId="Web-{FBD72E49-90C9-FE42-20F7-B49CDC3D8893}" dt="2022-05-01T19:33:46.055" v="29" actId="14100"/>
          <ac:picMkLst>
            <pc:docMk/>
            <pc:sldMk cId="795693182" sldId="257"/>
            <ac:picMk id="8" creationId="{62100D08-9E2C-EC17-F06B-08DFB0102D32}"/>
          </ac:picMkLst>
        </pc:picChg>
      </pc:sldChg>
      <pc:sldChg chg="addSp delSp modSp">
        <pc:chgData name="Lance Prange" userId="S::lance.prange@my.utsa.edu::b79779ce-aa19-4488-884d-6ee963a85660" providerId="AD" clId="Web-{FBD72E49-90C9-FE42-20F7-B49CDC3D8893}" dt="2022-05-01T19:51:01.274" v="111" actId="14100"/>
        <pc:sldMkLst>
          <pc:docMk/>
          <pc:sldMk cId="3728935861" sldId="258"/>
        </pc:sldMkLst>
        <pc:spChg chg="del">
          <ac:chgData name="Lance Prange" userId="S::lance.prange@my.utsa.edu::b79779ce-aa19-4488-884d-6ee963a85660" providerId="AD" clId="Web-{FBD72E49-90C9-FE42-20F7-B49CDC3D8893}" dt="2022-05-01T19:50:56.149" v="109"/>
          <ac:spMkLst>
            <pc:docMk/>
            <pc:sldMk cId="3728935861" sldId="258"/>
            <ac:spMk id="2" creationId="{C5488554-0B48-457D-8A9F-75E510E84281}"/>
          </ac:spMkLst>
        </pc:spChg>
        <pc:spChg chg="del">
          <ac:chgData name="Lance Prange" userId="S::lance.prange@my.utsa.edu::b79779ce-aa19-4488-884d-6ee963a85660" providerId="AD" clId="Web-{FBD72E49-90C9-FE42-20F7-B49CDC3D8893}" dt="2022-05-01T19:50:57.508" v="110"/>
          <ac:spMkLst>
            <pc:docMk/>
            <pc:sldMk cId="3728935861" sldId="258"/>
            <ac:spMk id="4" creationId="{716CDFF9-FB21-435E-B619-F4C8C855F855}"/>
          </ac:spMkLst>
        </pc:spChg>
        <pc:spChg chg="mod">
          <ac:chgData name="Lance Prange" userId="S::lance.prange@my.utsa.edu::b79779ce-aa19-4488-884d-6ee963a85660" providerId="AD" clId="Web-{FBD72E49-90C9-FE42-20F7-B49CDC3D8893}" dt="2022-05-01T19:50:22.177" v="106" actId="20577"/>
          <ac:spMkLst>
            <pc:docMk/>
            <pc:sldMk cId="3728935861" sldId="258"/>
            <ac:spMk id="5" creationId="{C22F3086-751E-7303-F8AC-4927ACBA30D7}"/>
          </ac:spMkLst>
        </pc:spChg>
        <pc:picChg chg="add mod">
          <ac:chgData name="Lance Prange" userId="S::lance.prange@my.utsa.edu::b79779ce-aa19-4488-884d-6ee963a85660" providerId="AD" clId="Web-{FBD72E49-90C9-FE42-20F7-B49CDC3D8893}" dt="2022-05-01T19:51:01.274" v="111" actId="14100"/>
          <ac:picMkLst>
            <pc:docMk/>
            <pc:sldMk cId="3728935861" sldId="258"/>
            <ac:picMk id="6" creationId="{4B2BD166-9A0E-1B37-5158-1949DC072314}"/>
          </ac:picMkLst>
        </pc:picChg>
      </pc:sldChg>
      <pc:sldChg chg="modSp">
        <pc:chgData name="Lance Prange" userId="S::lance.prange@my.utsa.edu::b79779ce-aa19-4488-884d-6ee963a85660" providerId="AD" clId="Web-{FBD72E49-90C9-FE42-20F7-B49CDC3D8893}" dt="2022-05-01T19:26:15.990" v="5" actId="20577"/>
        <pc:sldMkLst>
          <pc:docMk/>
          <pc:sldMk cId="3455927190" sldId="259"/>
        </pc:sldMkLst>
        <pc:spChg chg="mod">
          <ac:chgData name="Lance Prange" userId="S::lance.prange@my.utsa.edu::b79779ce-aa19-4488-884d-6ee963a85660" providerId="AD" clId="Web-{FBD72E49-90C9-FE42-20F7-B49CDC3D8893}" dt="2022-05-01T19:26:15.990" v="5" actId="20577"/>
          <ac:spMkLst>
            <pc:docMk/>
            <pc:sldMk cId="3455927190" sldId="259"/>
            <ac:spMk id="2" creationId="{D2A52F92-5D51-4621-B355-074FEFEE702A}"/>
          </ac:spMkLst>
        </pc:spChg>
      </pc:sldChg>
      <pc:sldChg chg="addSp delSp modSp mod setBg">
        <pc:chgData name="Lance Prange" userId="S::lance.prange@my.utsa.edu::b79779ce-aa19-4488-884d-6ee963a85660" providerId="AD" clId="Web-{FBD72E49-90C9-FE42-20F7-B49CDC3D8893}" dt="2022-05-01T19:56:19.423" v="140" actId="20577"/>
        <pc:sldMkLst>
          <pc:docMk/>
          <pc:sldMk cId="81281054" sldId="260"/>
        </pc:sldMkLst>
        <pc:spChg chg="del mod">
          <ac:chgData name="Lance Prange" userId="S::lance.prange@my.utsa.edu::b79779ce-aa19-4488-884d-6ee963a85660" providerId="AD" clId="Web-{FBD72E49-90C9-FE42-20F7-B49CDC3D8893}" dt="2022-05-01T19:55:21.465" v="122"/>
          <ac:spMkLst>
            <pc:docMk/>
            <pc:sldMk cId="81281054" sldId="260"/>
            <ac:spMk id="2" creationId="{49A36ABF-BB03-4ADB-8621-52436E49C1FA}"/>
          </ac:spMkLst>
        </pc:spChg>
        <pc:spChg chg="mod">
          <ac:chgData name="Lance Prange" userId="S::lance.prange@my.utsa.edu::b79779ce-aa19-4488-884d-6ee963a85660" providerId="AD" clId="Web-{FBD72E49-90C9-FE42-20F7-B49CDC3D8893}" dt="2022-05-01T19:56:19.423" v="140" actId="20577"/>
          <ac:spMkLst>
            <pc:docMk/>
            <pc:sldMk cId="81281054" sldId="260"/>
            <ac:spMk id="3" creationId="{A425D2D0-F761-4A9E-98A6-AAD9A2BB1E1C}"/>
          </ac:spMkLst>
        </pc:spChg>
        <pc:spChg chg="add del mod">
          <ac:chgData name="Lance Prange" userId="S::lance.prange@my.utsa.edu::b79779ce-aa19-4488-884d-6ee963a85660" providerId="AD" clId="Web-{FBD72E49-90C9-FE42-20F7-B49CDC3D8893}" dt="2022-05-01T19:55:27.060" v="123"/>
          <ac:spMkLst>
            <pc:docMk/>
            <pc:sldMk cId="81281054" sldId="260"/>
            <ac:spMk id="6" creationId="{84CD0E26-EED8-288B-CBED-B7C58884847E}"/>
          </ac:spMkLst>
        </pc:spChg>
        <pc:spChg chg="add">
          <ac:chgData name="Lance Prange" userId="S::lance.prange@my.utsa.edu::b79779ce-aa19-4488-884d-6ee963a85660" providerId="AD" clId="Web-{FBD72E49-90C9-FE42-20F7-B49CDC3D8893}" dt="2022-05-01T19:55:53.280" v="126"/>
          <ac:spMkLst>
            <pc:docMk/>
            <pc:sldMk cId="81281054" sldId="260"/>
            <ac:spMk id="7" creationId="{17115F77-2FAE-4CA7-9A7F-10D5F2C8F831}"/>
          </ac:spMkLst>
        </pc:spChg>
        <pc:spChg chg="add del">
          <ac:chgData name="Lance Prange" userId="S::lance.prange@my.utsa.edu::b79779ce-aa19-4488-884d-6ee963a85660" providerId="AD" clId="Web-{FBD72E49-90C9-FE42-20F7-B49CDC3D8893}" dt="2022-05-01T19:55:39.623" v="125"/>
          <ac:spMkLst>
            <pc:docMk/>
            <pc:sldMk cId="81281054" sldId="260"/>
            <ac:spMk id="9" creationId="{DB8424AB-D56B-4256-866A-5B54DE93C20F}"/>
          </ac:spMkLst>
        </pc:spChg>
        <pc:spChg chg="add del">
          <ac:chgData name="Lance Prange" userId="S::lance.prange@my.utsa.edu::b79779ce-aa19-4488-884d-6ee963a85660" providerId="AD" clId="Web-{FBD72E49-90C9-FE42-20F7-B49CDC3D8893}" dt="2022-05-01T19:55:39.623" v="125"/>
          <ac:spMkLst>
            <pc:docMk/>
            <pc:sldMk cId="81281054" sldId="260"/>
            <ac:spMk id="11" creationId="{FC999C28-AD33-4EB7-A5F1-C06D10A5FDF7}"/>
          </ac:spMkLst>
        </pc:spChg>
        <pc:spChg chg="add del">
          <ac:chgData name="Lance Prange" userId="S::lance.prange@my.utsa.edu::b79779ce-aa19-4488-884d-6ee963a85660" providerId="AD" clId="Web-{FBD72E49-90C9-FE42-20F7-B49CDC3D8893}" dt="2022-05-01T19:55:39.623" v="125"/>
          <ac:spMkLst>
            <pc:docMk/>
            <pc:sldMk cId="81281054" sldId="260"/>
            <ac:spMk id="13" creationId="{9203ABB4-7E2A-4248-9FE7-4A419AFF2F17}"/>
          </ac:spMkLst>
        </pc:spChg>
        <pc:spChg chg="add del">
          <ac:chgData name="Lance Prange" userId="S::lance.prange@my.utsa.edu::b79779ce-aa19-4488-884d-6ee963a85660" providerId="AD" clId="Web-{FBD72E49-90C9-FE42-20F7-B49CDC3D8893}" dt="2022-05-01T19:55:39.623" v="125"/>
          <ac:spMkLst>
            <pc:docMk/>
            <pc:sldMk cId="81281054" sldId="260"/>
            <ac:spMk id="15" creationId="{3126970D-C1E5-4FB1-84E8-86CB9CED1C80}"/>
          </ac:spMkLst>
        </pc:spChg>
        <pc:spChg chg="add">
          <ac:chgData name="Lance Prange" userId="S::lance.prange@my.utsa.edu::b79779ce-aa19-4488-884d-6ee963a85660" providerId="AD" clId="Web-{FBD72E49-90C9-FE42-20F7-B49CDC3D8893}" dt="2022-05-01T19:55:53.280" v="126"/>
          <ac:spMkLst>
            <pc:docMk/>
            <pc:sldMk cId="81281054" sldId="260"/>
            <ac:spMk id="18" creationId="{5CD4C046-A04C-46CC-AFA3-6B0621F628C8}"/>
          </ac:spMkLst>
        </pc:spChg>
        <pc:spChg chg="add">
          <ac:chgData name="Lance Prange" userId="S::lance.prange@my.utsa.edu::b79779ce-aa19-4488-884d-6ee963a85660" providerId="AD" clId="Web-{FBD72E49-90C9-FE42-20F7-B49CDC3D8893}" dt="2022-05-01T19:55:53.280" v="126"/>
          <ac:spMkLst>
            <pc:docMk/>
            <pc:sldMk cId="81281054" sldId="260"/>
            <ac:spMk id="23" creationId="{EB8AA617-0537-4ED7-91B6-66511A647507}"/>
          </ac:spMkLst>
        </pc:spChg>
        <pc:spChg chg="add">
          <ac:chgData name="Lance Prange" userId="S::lance.prange@my.utsa.edu::b79779ce-aa19-4488-884d-6ee963a85660" providerId="AD" clId="Web-{FBD72E49-90C9-FE42-20F7-B49CDC3D8893}" dt="2022-05-01T19:55:53.280" v="126"/>
          <ac:spMkLst>
            <pc:docMk/>
            <pc:sldMk cId="81281054" sldId="260"/>
            <ac:spMk id="24" creationId="{C2E8BF1F-CE61-45C5-92AC-552D23176C03}"/>
          </ac:spMkLst>
        </pc:spChg>
        <pc:spChg chg="add del mod">
          <ac:chgData name="Lance Prange" userId="S::lance.prange@my.utsa.edu::b79779ce-aa19-4488-884d-6ee963a85660" providerId="AD" clId="Web-{FBD72E49-90C9-FE42-20F7-B49CDC3D8893}" dt="2022-05-01T19:56:04.203" v="130"/>
          <ac:spMkLst>
            <pc:docMk/>
            <pc:sldMk cId="81281054" sldId="260"/>
            <ac:spMk id="25" creationId="{90614B2C-9B7F-A171-D655-873CC437F446}"/>
          </ac:spMkLst>
        </pc:spChg>
        <pc:picChg chg="add mod">
          <ac:chgData name="Lance Prange" userId="S::lance.prange@my.utsa.edu::b79779ce-aa19-4488-884d-6ee963a85660" providerId="AD" clId="Web-{FBD72E49-90C9-FE42-20F7-B49CDC3D8893}" dt="2022-05-01T19:55:53.280" v="126"/>
          <ac:picMkLst>
            <pc:docMk/>
            <pc:sldMk cId="81281054" sldId="260"/>
            <ac:picMk id="4" creationId="{F8BF4601-DF85-BD25-B175-2D4349C98B77}"/>
          </ac:picMkLst>
        </pc:picChg>
      </pc:sldChg>
      <pc:sldChg chg="addSp delSp modSp add mod replId modClrScheme chgLayout">
        <pc:chgData name="Lance Prange" userId="S::lance.prange@my.utsa.edu::b79779ce-aa19-4488-884d-6ee963a85660" providerId="AD" clId="Web-{FBD72E49-90C9-FE42-20F7-B49CDC3D8893}" dt="2022-05-01T19:45:21.279" v="79" actId="14100"/>
        <pc:sldMkLst>
          <pc:docMk/>
          <pc:sldMk cId="3505402518" sldId="261"/>
        </pc:sldMkLst>
        <pc:spChg chg="del">
          <ac:chgData name="Lance Prange" userId="S::lance.prange@my.utsa.edu::b79779ce-aa19-4488-884d-6ee963a85660" providerId="AD" clId="Web-{FBD72E49-90C9-FE42-20F7-B49CDC3D8893}" dt="2022-05-01T19:43:52.273" v="64"/>
          <ac:spMkLst>
            <pc:docMk/>
            <pc:sldMk cId="3505402518" sldId="261"/>
            <ac:spMk id="2" creationId="{43057165-72A6-4B2C-9906-28C6BE39B6C2}"/>
          </ac:spMkLst>
        </pc:spChg>
        <pc:spChg chg="mod ord">
          <ac:chgData name="Lance Prange" userId="S::lance.prange@my.utsa.edu::b79779ce-aa19-4488-884d-6ee963a85660" providerId="AD" clId="Web-{FBD72E49-90C9-FE42-20F7-B49CDC3D8893}" dt="2022-05-01T19:45:08.560" v="76"/>
          <ac:spMkLst>
            <pc:docMk/>
            <pc:sldMk cId="3505402518" sldId="261"/>
            <ac:spMk id="3" creationId="{FB5D1149-6628-4103-9774-2A65E575FDDB}"/>
          </ac:spMkLst>
        </pc:spChg>
        <pc:spChg chg="del">
          <ac:chgData name="Lance Prange" userId="S::lance.prange@my.utsa.edu::b79779ce-aa19-4488-884d-6ee963a85660" providerId="AD" clId="Web-{FBD72E49-90C9-FE42-20F7-B49CDC3D8893}" dt="2022-05-01T19:44:13.259" v="68"/>
          <ac:spMkLst>
            <pc:docMk/>
            <pc:sldMk cId="3505402518" sldId="261"/>
            <ac:spMk id="4" creationId="{9779A414-FDD9-45F9-A448-9A4CC3031CBF}"/>
          </ac:spMkLst>
        </pc:spChg>
        <pc:spChg chg="mod">
          <ac:chgData name="Lance Prange" userId="S::lance.prange@my.utsa.edu::b79779ce-aa19-4488-884d-6ee963a85660" providerId="AD" clId="Web-{FBD72E49-90C9-FE42-20F7-B49CDC3D8893}" dt="2022-05-01T19:44:25.275" v="71" actId="1076"/>
          <ac:spMkLst>
            <pc:docMk/>
            <pc:sldMk cId="3505402518" sldId="261"/>
            <ac:spMk id="6" creationId="{67CE1FDC-DB35-B0A5-865C-D513B737F09B}"/>
          </ac:spMkLst>
        </pc:spChg>
        <pc:spChg chg="add del mod ord">
          <ac:chgData name="Lance Prange" userId="S::lance.prange@my.utsa.edu::b79779ce-aa19-4488-884d-6ee963a85660" providerId="AD" clId="Web-{FBD72E49-90C9-FE42-20F7-B49CDC3D8893}" dt="2022-05-01T19:45:08.560" v="76"/>
          <ac:spMkLst>
            <pc:docMk/>
            <pc:sldMk cId="3505402518" sldId="261"/>
            <ac:spMk id="8" creationId="{C0544C08-C649-09B3-6179-ED758C8DEDC8}"/>
          </ac:spMkLst>
        </pc:spChg>
        <pc:spChg chg="add del mod ord">
          <ac:chgData name="Lance Prange" userId="S::lance.prange@my.utsa.edu::b79779ce-aa19-4488-884d-6ee963a85660" providerId="AD" clId="Web-{FBD72E49-90C9-FE42-20F7-B49CDC3D8893}" dt="2022-05-01T19:45:08.560" v="76"/>
          <ac:spMkLst>
            <pc:docMk/>
            <pc:sldMk cId="3505402518" sldId="261"/>
            <ac:spMk id="9" creationId="{136B6297-E39D-4441-D574-3FD910B77841}"/>
          </ac:spMkLst>
        </pc:spChg>
        <pc:picChg chg="add del mod">
          <ac:chgData name="Lance Prange" userId="S::lance.prange@my.utsa.edu::b79779ce-aa19-4488-884d-6ee963a85660" providerId="AD" clId="Web-{FBD72E49-90C9-FE42-20F7-B49CDC3D8893}" dt="2022-05-01T19:44:40.308" v="72"/>
          <ac:picMkLst>
            <pc:docMk/>
            <pc:sldMk cId="3505402518" sldId="261"/>
            <ac:picMk id="7" creationId="{AA3A5FC9-4A4F-EDA3-D323-08CBB4AF05F7}"/>
          </ac:picMkLst>
        </pc:picChg>
        <pc:picChg chg="add del mod ord">
          <ac:chgData name="Lance Prange" userId="S::lance.prange@my.utsa.edu::b79779ce-aa19-4488-884d-6ee963a85660" providerId="AD" clId="Web-{FBD72E49-90C9-FE42-20F7-B49CDC3D8893}" dt="2022-05-01T19:45:06.513" v="75"/>
          <ac:picMkLst>
            <pc:docMk/>
            <pc:sldMk cId="3505402518" sldId="261"/>
            <ac:picMk id="10" creationId="{A9575B88-1DE6-18EA-EC19-39E66B09DE1D}"/>
          </ac:picMkLst>
        </pc:picChg>
        <pc:picChg chg="add mod">
          <ac:chgData name="Lance Prange" userId="S::lance.prange@my.utsa.edu::b79779ce-aa19-4488-884d-6ee963a85660" providerId="AD" clId="Web-{FBD72E49-90C9-FE42-20F7-B49CDC3D8893}" dt="2022-05-01T19:45:21.279" v="79" actId="14100"/>
          <ac:picMkLst>
            <pc:docMk/>
            <pc:sldMk cId="3505402518" sldId="261"/>
            <ac:picMk id="11" creationId="{49F34049-CE1A-EF9C-516F-E6BE0785D579}"/>
          </ac:picMkLst>
        </pc:picChg>
      </pc:sldChg>
      <pc:sldChg chg="addSp delSp modSp add mod replId chgLayout">
        <pc:chgData name="Lance Prange" userId="S::lance.prange@my.utsa.edu::b79779ce-aa19-4488-884d-6ee963a85660" providerId="AD" clId="Web-{FBD72E49-90C9-FE42-20F7-B49CDC3D8893}" dt="2022-05-01T19:49:26.345" v="103" actId="14100"/>
        <pc:sldMkLst>
          <pc:docMk/>
          <pc:sldMk cId="3457840083" sldId="262"/>
        </pc:sldMkLst>
        <pc:spChg chg="del">
          <ac:chgData name="Lance Prange" userId="S::lance.prange@my.utsa.edu::b79779ce-aa19-4488-884d-6ee963a85660" providerId="AD" clId="Web-{FBD72E49-90C9-FE42-20F7-B49CDC3D8893}" dt="2022-05-01T19:46:41.707" v="81"/>
          <ac:spMkLst>
            <pc:docMk/>
            <pc:sldMk cId="3457840083" sldId="262"/>
            <ac:spMk id="2" creationId="{43057165-72A6-4B2C-9906-28C6BE39B6C2}"/>
          </ac:spMkLst>
        </pc:spChg>
        <pc:spChg chg="mod ord">
          <ac:chgData name="Lance Prange" userId="S::lance.prange@my.utsa.edu::b79779ce-aa19-4488-884d-6ee963a85660" providerId="AD" clId="Web-{FBD72E49-90C9-FE42-20F7-B49CDC3D8893}" dt="2022-05-01T19:48:49.545" v="95"/>
          <ac:spMkLst>
            <pc:docMk/>
            <pc:sldMk cId="3457840083" sldId="262"/>
            <ac:spMk id="3" creationId="{FB5D1149-6628-4103-9774-2A65E575FDDB}"/>
          </ac:spMkLst>
        </pc:spChg>
        <pc:spChg chg="del">
          <ac:chgData name="Lance Prange" userId="S::lance.prange@my.utsa.edu::b79779ce-aa19-4488-884d-6ee963a85660" providerId="AD" clId="Web-{FBD72E49-90C9-FE42-20F7-B49CDC3D8893}" dt="2022-05-01T19:46:43.332" v="82"/>
          <ac:spMkLst>
            <pc:docMk/>
            <pc:sldMk cId="3457840083" sldId="262"/>
            <ac:spMk id="4" creationId="{9779A414-FDD9-45F9-A448-9A4CC3031CBF}"/>
          </ac:spMkLst>
        </pc:spChg>
        <pc:spChg chg="add del mod ord">
          <ac:chgData name="Lance Prange" userId="S::lance.prange@my.utsa.edu::b79779ce-aa19-4488-884d-6ee963a85660" providerId="AD" clId="Web-{FBD72E49-90C9-FE42-20F7-B49CDC3D8893}" dt="2022-05-01T19:48:49.545" v="95"/>
          <ac:spMkLst>
            <pc:docMk/>
            <pc:sldMk cId="3457840083" sldId="262"/>
            <ac:spMk id="8" creationId="{8A1CCB60-A7FF-2EDD-3F2B-1D3EDFA003E2}"/>
          </ac:spMkLst>
        </pc:spChg>
        <pc:spChg chg="add del mod ord">
          <ac:chgData name="Lance Prange" userId="S::lance.prange@my.utsa.edu::b79779ce-aa19-4488-884d-6ee963a85660" providerId="AD" clId="Web-{FBD72E49-90C9-FE42-20F7-B49CDC3D8893}" dt="2022-05-01T19:48:49.545" v="95"/>
          <ac:spMkLst>
            <pc:docMk/>
            <pc:sldMk cId="3457840083" sldId="262"/>
            <ac:spMk id="9" creationId="{356407D1-DC86-42BA-6F62-8F94B25D2529}"/>
          </ac:spMkLst>
        </pc:spChg>
        <pc:spChg chg="add del mod">
          <ac:chgData name="Lance Prange" userId="S::lance.prange@my.utsa.edu::b79779ce-aa19-4488-884d-6ee963a85660" providerId="AD" clId="Web-{FBD72E49-90C9-FE42-20F7-B49CDC3D8893}" dt="2022-05-01T19:48:42.170" v="93"/>
          <ac:spMkLst>
            <pc:docMk/>
            <pc:sldMk cId="3457840083" sldId="262"/>
            <ac:spMk id="12" creationId="{20F0FCE9-903A-3CED-93BC-29CB910B22EF}"/>
          </ac:spMkLst>
        </pc:spChg>
        <pc:picChg chg="add del mod">
          <ac:chgData name="Lance Prange" userId="S::lance.prange@my.utsa.edu::b79779ce-aa19-4488-884d-6ee963a85660" providerId="AD" clId="Web-{FBD72E49-90C9-FE42-20F7-B49CDC3D8893}" dt="2022-05-01T19:47:27.226" v="86"/>
          <ac:picMkLst>
            <pc:docMk/>
            <pc:sldMk cId="3457840083" sldId="262"/>
            <ac:picMk id="6" creationId="{66411CCF-7FF0-8897-6B1E-BFE6429DF26B}"/>
          </ac:picMkLst>
        </pc:picChg>
        <pc:picChg chg="add del mod">
          <ac:chgData name="Lance Prange" userId="S::lance.prange@my.utsa.edu::b79779ce-aa19-4488-884d-6ee963a85660" providerId="AD" clId="Web-{FBD72E49-90C9-FE42-20F7-B49CDC3D8893}" dt="2022-05-01T19:48:00.010" v="89"/>
          <ac:picMkLst>
            <pc:docMk/>
            <pc:sldMk cId="3457840083" sldId="262"/>
            <ac:picMk id="7" creationId="{11880641-3C05-EA3F-095B-99407F636084}"/>
          </ac:picMkLst>
        </pc:picChg>
        <pc:picChg chg="add del mod ord modCrop">
          <ac:chgData name="Lance Prange" userId="S::lance.prange@my.utsa.edu::b79779ce-aa19-4488-884d-6ee963a85660" providerId="AD" clId="Web-{FBD72E49-90C9-FE42-20F7-B49CDC3D8893}" dt="2022-05-01T19:48:42.779" v="94"/>
          <ac:picMkLst>
            <pc:docMk/>
            <pc:sldMk cId="3457840083" sldId="262"/>
            <ac:picMk id="10" creationId="{C1A61241-131B-F672-7B1A-7FB1869C2481}"/>
          </ac:picMkLst>
        </pc:picChg>
        <pc:picChg chg="add mod">
          <ac:chgData name="Lance Prange" userId="S::lance.prange@my.utsa.edu::b79779ce-aa19-4488-884d-6ee963a85660" providerId="AD" clId="Web-{FBD72E49-90C9-FE42-20F7-B49CDC3D8893}" dt="2022-05-01T19:49:20.610" v="101" actId="14100"/>
          <ac:picMkLst>
            <pc:docMk/>
            <pc:sldMk cId="3457840083" sldId="262"/>
            <ac:picMk id="13" creationId="{138343BF-8268-FB62-4AAB-30F7CF5E11F8}"/>
          </ac:picMkLst>
        </pc:picChg>
        <pc:picChg chg="add mod">
          <ac:chgData name="Lance Prange" userId="S::lance.prange@my.utsa.edu::b79779ce-aa19-4488-884d-6ee963a85660" providerId="AD" clId="Web-{FBD72E49-90C9-FE42-20F7-B49CDC3D8893}" dt="2022-05-01T19:49:26.345" v="103" actId="14100"/>
          <ac:picMkLst>
            <pc:docMk/>
            <pc:sldMk cId="3457840083" sldId="262"/>
            <ac:picMk id="14" creationId="{2A1DF078-6995-41B2-C3A3-FACAE8FFE7B5}"/>
          </ac:picMkLst>
        </pc:picChg>
      </pc:sldChg>
      <pc:sldChg chg="addSp modSp mod setBg addAnim setClrOvrMap">
        <pc:chgData name="Lance Prange" userId="S::lance.prange@my.utsa.edu::b79779ce-aa19-4488-884d-6ee963a85660" providerId="AD" clId="Web-{FBD72E49-90C9-FE42-20F7-B49CDC3D8893}" dt="2022-05-01T19:52:46.126" v="119" actId="1076"/>
        <pc:sldMkLst>
          <pc:docMk/>
          <pc:sldMk cId="3562346829" sldId="263"/>
        </pc:sldMkLst>
        <pc:spChg chg="mod">
          <ac:chgData name="Lance Prange" userId="S::lance.prange@my.utsa.edu::b79779ce-aa19-4488-884d-6ee963a85660" providerId="AD" clId="Web-{FBD72E49-90C9-FE42-20F7-B49CDC3D8893}" dt="2022-05-01T19:52:40.203" v="118" actId="1076"/>
          <ac:spMkLst>
            <pc:docMk/>
            <pc:sldMk cId="3562346829" sldId="263"/>
            <ac:spMk id="2" creationId="{B6B97A48-9D5E-6451-98AB-6CA9C5A0F513}"/>
          </ac:spMkLst>
        </pc:spChg>
        <pc:spChg chg="mod">
          <ac:chgData name="Lance Prange" userId="S::lance.prange@my.utsa.edu::b79779ce-aa19-4488-884d-6ee963a85660" providerId="AD" clId="Web-{FBD72E49-90C9-FE42-20F7-B49CDC3D8893}" dt="2022-05-01T19:52:46.126" v="119" actId="1076"/>
          <ac:spMkLst>
            <pc:docMk/>
            <pc:sldMk cId="3562346829" sldId="263"/>
            <ac:spMk id="3" creationId="{BFA6E937-D3D8-FCB3-FBA8-726A55D2D6C3}"/>
          </ac:spMkLst>
        </pc:spChg>
        <pc:spChg chg="add">
          <ac:chgData name="Lance Prange" userId="S::lance.prange@my.utsa.edu::b79779ce-aa19-4488-884d-6ee963a85660" providerId="AD" clId="Web-{FBD72E49-90C9-FE42-20F7-B49CDC3D8893}" dt="2022-05-01T19:52:32.453" v="114"/>
          <ac:spMkLst>
            <pc:docMk/>
            <pc:sldMk cId="3562346829" sldId="263"/>
            <ac:spMk id="9" creationId="{BC512124-0D13-4ED9-80B7-52AE15B6B41F}"/>
          </ac:spMkLst>
        </pc:spChg>
        <pc:picChg chg="add mod ord">
          <ac:chgData name="Lance Prange" userId="S::lance.prange@my.utsa.edu::b79779ce-aa19-4488-884d-6ee963a85660" providerId="AD" clId="Web-{FBD72E49-90C9-FE42-20F7-B49CDC3D8893}" dt="2022-05-01T19:52:32.453" v="114"/>
          <ac:picMkLst>
            <pc:docMk/>
            <pc:sldMk cId="3562346829" sldId="263"/>
            <ac:picMk id="4" creationId="{C98D0796-1568-E462-6C78-49D9BBC609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CD26-AA8A-4FC4-814C-B1BA9997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58" y="695516"/>
            <a:ext cx="4205568" cy="8919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6100"/>
            </a:br>
            <a:br>
              <a:rPr lang="en-US" sz="6100"/>
            </a:br>
            <a:r>
              <a:rPr lang="en-US" sz="6100"/>
              <a:t>Intro</a:t>
            </a:r>
            <a:br>
              <a:rPr lang="en-US" sz="6100"/>
            </a:b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B612-F117-4426-8AFC-1C2A68E6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66" y="5106286"/>
            <a:ext cx="4141559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0" i="0">
                <a:solidFill>
                  <a:srgbClr val="FFFFFF"/>
                </a:solidFill>
                <a:effectLst/>
              </a:rPr>
              <a:t>by Tim Poll, Lance Prange, Mani Pola, Remya Ramakrishnan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4C6A5F5-5A84-61E9-8818-397B9DC6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19" y="976621"/>
            <a:ext cx="6751682" cy="3802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7ED4B-67FB-5C53-FBC0-4FB14D742774}"/>
              </a:ext>
            </a:extLst>
          </p:cNvPr>
          <p:cNvSpPr txBox="1"/>
          <p:nvPr/>
        </p:nvSpPr>
        <p:spPr>
          <a:xfrm>
            <a:off x="155717" y="962609"/>
            <a:ext cx="5159777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cs typeface="Calibri Light"/>
              </a:rPr>
              <a:t>Build a supervised machine learning model for predicting whether a tweet is offensive.</a:t>
            </a:r>
            <a:endParaRPr lang="en-US" sz="2400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cs typeface="Calibri Light"/>
              </a:rPr>
              <a:t>Develop features that will improve the performance of the model.</a:t>
            </a:r>
            <a:endParaRPr lang="en-US" sz="2400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cs typeface="Calibri Light"/>
              </a:rPr>
              <a:t>Test the model and conduct an error analysis.</a:t>
            </a:r>
            <a:endParaRPr lang="en-US" sz="2400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cs typeface="Calibri Light"/>
              </a:rPr>
              <a:t>Present ideas for improving model performance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0626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1149-6628-4103-9774-2A65E575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571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Exploring and Cleaning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B8B49-FBB7-5500-B491-CE864A08AC87}"/>
              </a:ext>
            </a:extLst>
          </p:cNvPr>
          <p:cNvSpPr txBox="1"/>
          <p:nvPr/>
        </p:nvSpPr>
        <p:spPr>
          <a:xfrm>
            <a:off x="640556" y="1652587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 Light"/>
              </a:rPr>
              <a:t>Exploring the Data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Understand how the annotators were classifying the data.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Determine the class balances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BDEB-BC3E-9006-7C02-6878790905D6}"/>
              </a:ext>
            </a:extLst>
          </p:cNvPr>
          <p:cNvSpPr txBox="1"/>
          <p:nvPr/>
        </p:nvSpPr>
        <p:spPr>
          <a:xfrm>
            <a:off x="759619" y="3795711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Cleaning the Data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Remove noise from the data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Separate punctuation from words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100D08-9E2C-EC17-F06B-08DFB010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65" y="12967"/>
            <a:ext cx="4504544" cy="2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1149-6628-4103-9774-2A65E575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69" y="335169"/>
            <a:ext cx="6096000" cy="1214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Feature Development Part 1</a:t>
            </a:r>
            <a:endParaRPr lang="en-US">
              <a:cs typeface="Calibri Light"/>
            </a:endParaRPr>
          </a:p>
          <a:p>
            <a:r>
              <a:rPr lang="en-US" sz="2400">
                <a:cs typeface="Calibri Light"/>
              </a:rPr>
              <a:t>Lexicon Based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1FDC-DB35-B0A5-865C-D513B737F09B}"/>
              </a:ext>
            </a:extLst>
          </p:cNvPr>
          <p:cNvSpPr txBox="1"/>
          <p:nvPr/>
        </p:nvSpPr>
        <p:spPr>
          <a:xfrm>
            <a:off x="921739" y="1366185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Offensive Word Lexicon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Positive Word Lexicon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 Light"/>
              </a:rPr>
              <a:t>Commonly Targeted Individuals/Groups Lexicon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9F34049-CE1A-EF9C-516F-E6BE0785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" y="2908424"/>
            <a:ext cx="12162019" cy="39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1149-6628-4103-9774-2A65E575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Feature Development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06873-9E3C-FDFB-2FE4-10DBF1588FB6}"/>
              </a:ext>
            </a:extLst>
          </p:cNvPr>
          <p:cNvSpPr txBox="1"/>
          <p:nvPr/>
        </p:nvSpPr>
        <p:spPr>
          <a:xfrm>
            <a:off x="45243" y="1140619"/>
            <a:ext cx="367188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Trump Name Frequency Feature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 Light"/>
              </a:rPr>
              <a:t>Exclamation Point Feature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 Light"/>
              </a:rPr>
              <a:t>Proper Pronouns Feature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38343BF-8268-FB62-4AAB-30F7CF5E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263" y="-4123"/>
            <a:ext cx="4580350" cy="3108436"/>
          </a:xfrm>
          <a:prstGeom prst="rect">
            <a:avLst/>
          </a:prstGeom>
        </p:spPr>
      </p:pic>
      <p:pic>
        <p:nvPicPr>
          <p:cNvPr id="14" name="Picture 1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A1DF078-6995-41B2-C3A3-FACAE8FF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305" y="3432653"/>
            <a:ext cx="4569390" cy="2539652"/>
          </a:xfrm>
          <a:prstGeom prst="rect">
            <a:avLst/>
          </a:prstGeom>
        </p:spPr>
      </p:pic>
      <p:pic>
        <p:nvPicPr>
          <p:cNvPr id="11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193E208E-C599-BF1B-B90A-8629E0E2E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531" y="3429000"/>
            <a:ext cx="2524124" cy="2547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84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27FB-7FF3-4229-8B1E-BDD5D3BA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750094"/>
            <a:ext cx="6096000" cy="631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 Light"/>
              </a:rPr>
              <a:t>Building the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F3086-751E-7303-F8AC-4927ACBA30D7}"/>
              </a:ext>
            </a:extLst>
          </p:cNvPr>
          <p:cNvSpPr txBox="1"/>
          <p:nvPr/>
        </p:nvSpPr>
        <p:spPr>
          <a:xfrm>
            <a:off x="307181" y="1569243"/>
            <a:ext cx="274319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Tools and Methods</a:t>
            </a:r>
          </a:p>
          <a:p>
            <a:pPr marL="285750" indent="-285750">
              <a:buFont typeface="Arial"/>
              <a:buChar char="•"/>
            </a:pPr>
            <a:r>
              <a:rPr lang="en-US" sz="2400" err="1">
                <a:cs typeface="Calibri Light"/>
              </a:rPr>
              <a:t>Train_test_split</a:t>
            </a:r>
            <a:endParaRPr lang="en-US" sz="240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cs typeface="Calibri Light"/>
              </a:rPr>
              <a:t>TfidfVectorizer</a:t>
            </a:r>
            <a:endParaRPr lang="en-US" sz="2400"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cs typeface="Calibri Light"/>
              </a:rPr>
              <a:t>GridSearchCV</a:t>
            </a:r>
            <a:endParaRPr lang="en-US" sz="2400"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ea typeface="Calibri Light"/>
                <a:cs typeface="Calibri Light"/>
              </a:rPr>
              <a:t>LinearSVC</a:t>
            </a:r>
            <a:endParaRPr lang="en-US" sz="2400"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B2BD166-9A0E-1B37-5158-1949DC07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44" y="1289137"/>
            <a:ext cx="9152350" cy="51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52F92-5D51-4621-B355-074FEFEE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Results: Feature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BEC0-B2BA-4BBD-8CEE-75D1AB81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chemeClr val="accent1">
                    <a:lumMod val="20000"/>
                    <a:lumOff val="80000"/>
                  </a:schemeClr>
                </a:solidFill>
              </a:rPr>
              <a:t>Tested combinations of features with our bag of words matrix.</a:t>
            </a:r>
          </a:p>
          <a:p>
            <a:r>
              <a:rPr lang="en-US" sz="160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Selected top features for highest performing model.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216C9-1CC9-FECE-0226-A3AABBBFF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22085"/>
              </p:ext>
            </p:extLst>
          </p:nvPr>
        </p:nvGraphicFramePr>
        <p:xfrm>
          <a:off x="5205581" y="759599"/>
          <a:ext cx="6197391" cy="53306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08626">
                  <a:extLst>
                    <a:ext uri="{9D8B030D-6E8A-4147-A177-3AD203B41FA5}">
                      <a16:colId xmlns:a16="http://schemas.microsoft.com/office/drawing/2014/main" val="2085280275"/>
                    </a:ext>
                  </a:extLst>
                </a:gridCol>
                <a:gridCol w="793800">
                  <a:extLst>
                    <a:ext uri="{9D8B030D-6E8A-4147-A177-3AD203B41FA5}">
                      <a16:colId xmlns:a16="http://schemas.microsoft.com/office/drawing/2014/main" val="3411165105"/>
                    </a:ext>
                  </a:extLst>
                </a:gridCol>
                <a:gridCol w="876248">
                  <a:extLst>
                    <a:ext uri="{9D8B030D-6E8A-4147-A177-3AD203B41FA5}">
                      <a16:colId xmlns:a16="http://schemas.microsoft.com/office/drawing/2014/main" val="1758981383"/>
                    </a:ext>
                  </a:extLst>
                </a:gridCol>
                <a:gridCol w="1237100">
                  <a:extLst>
                    <a:ext uri="{9D8B030D-6E8A-4147-A177-3AD203B41FA5}">
                      <a16:colId xmlns:a16="http://schemas.microsoft.com/office/drawing/2014/main" val="686589556"/>
                    </a:ext>
                  </a:extLst>
                </a:gridCol>
                <a:gridCol w="881617">
                  <a:extLst>
                    <a:ext uri="{9D8B030D-6E8A-4147-A177-3AD203B41FA5}">
                      <a16:colId xmlns:a16="http://schemas.microsoft.com/office/drawing/2014/main" val="1167238347"/>
                    </a:ext>
                  </a:extLst>
                </a:gridCol>
              </a:tblGrid>
              <a:tr h="743641"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  <a:effectLst/>
                        </a:rPr>
                        <a:t>Column1</a:t>
                      </a:r>
                      <a:endParaRPr lang="en-US" sz="1900" b="0" i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  <a:effectLst/>
                        </a:rPr>
                        <a:t>F1 Micro</a:t>
                      </a:r>
                      <a:endParaRPr lang="en-US" sz="1900" b="0" i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  <a:effectLst/>
                        </a:rPr>
                        <a:t>F1 Macro</a:t>
                      </a:r>
                      <a:endParaRPr lang="en-US" sz="1900" b="0" i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900" b="0" i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6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900" b="0" i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02780"/>
                  </a:ext>
                </a:extLst>
              </a:tr>
              <a:tr h="412316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Bag of Words (BOW)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0.4800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0.6193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0.4665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876750"/>
                  </a:ext>
                </a:extLst>
              </a:tr>
              <a:tr h="67001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Offensive Word Lexicon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0.7394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0.4901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0.6437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0.4729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82197"/>
                  </a:ext>
                </a:extLst>
              </a:tr>
              <a:tr h="67001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Exclamation Point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0.4800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0.6341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0.4662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778868"/>
                  </a:ext>
                </a:extLst>
              </a:tr>
              <a:tr h="412316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Trump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0.4798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0.6193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0.4662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89897"/>
                  </a:ext>
                </a:extLst>
              </a:tr>
              <a:tr h="67001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Personal Pronouns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0.7319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0.4780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0.6121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0.4635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23125"/>
                  </a:ext>
                </a:extLst>
              </a:tr>
              <a:tr h="67001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Positive Word Lexicon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0.7277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0.4804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0.6193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0.4670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30998"/>
                  </a:ext>
                </a:extLst>
              </a:tr>
              <a:tr h="67001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Targeted Group Lexicon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0.7300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0.4816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0.6215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0.4678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52841"/>
                  </a:ext>
                </a:extLst>
              </a:tr>
              <a:tr h="412316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BOW + Top 3 Features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0.7387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0.4929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0.6422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0.4736</a:t>
                      </a:r>
                      <a:endParaRPr lang="en-US" sz="1700" i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1104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3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2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98D0796-1568-E462-6C78-49D9BBC60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7A48-9D5E-6451-98AB-6CA9C5A0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660" y="1298448"/>
            <a:ext cx="7291388" cy="850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E937-D3D8-FCB3-FBA8-726A55D2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477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We noticed annotation errors, especially when classifying TIN and UNT.</a:t>
            </a:r>
          </a:p>
          <a:p>
            <a:r>
              <a:rPr lang="en-US" sz="1800">
                <a:solidFill>
                  <a:schemeClr val="tx1"/>
                </a:solidFill>
              </a:rPr>
              <a:t>Our model performed poorly on UNT classification.</a:t>
            </a:r>
          </a:p>
          <a:p>
            <a:r>
              <a:rPr lang="en-US" sz="1800">
                <a:solidFill>
                  <a:schemeClr val="tx1"/>
                </a:solidFill>
              </a:rPr>
              <a:t>F1 Macro score was significantly worse than F1 Micro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D118F-6489-1918-81F7-822AEE0A6C97}"/>
              </a:ext>
            </a:extLst>
          </p:cNvPr>
          <p:cNvSpPr txBox="1"/>
          <p:nvPr/>
        </p:nvSpPr>
        <p:spPr>
          <a:xfrm>
            <a:off x="5664995" y="2462212"/>
            <a:ext cx="65293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Validation Data</a:t>
            </a:r>
          </a:p>
          <a:p>
            <a:pPr>
              <a:spcAft>
                <a:spcPts val="600"/>
              </a:spcAft>
            </a:pPr>
            <a:r>
              <a:rPr lang="en-US"/>
              <a:t>Ground Truth Frequencies: </a:t>
            </a:r>
            <a:r>
              <a:rPr lang="en-US">
                <a:ea typeface="+mn-lt"/>
                <a:cs typeface="+mn-lt"/>
              </a:rPr>
              <a:t>{'NOT': 1767, 'TIN': 776, 'UNT': 105}</a:t>
            </a:r>
          </a:p>
          <a:p>
            <a:pPr>
              <a:spcAft>
                <a:spcPts val="600"/>
              </a:spcAft>
            </a:pPr>
            <a:r>
              <a:rPr lang="en-US"/>
              <a:t>Prediction Frequencies: </a:t>
            </a:r>
            <a:r>
              <a:rPr lang="en-US">
                <a:ea typeface="+mn-lt"/>
                <a:cs typeface="+mn-lt"/>
              </a:rPr>
              <a:t>{'NOT': 2064, 'TIN': 570, 'UNT': 14}</a:t>
            </a:r>
          </a:p>
        </p:txBody>
      </p:sp>
    </p:spTree>
    <p:extLst>
      <p:ext uri="{BB962C8B-B14F-4D97-AF65-F5344CB8AC3E}">
        <p14:creationId xmlns:p14="http://schemas.microsoft.com/office/powerpoint/2010/main" val="3562346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D2D0-F761-4A9E-98A6-AAD9A2BB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1" y="4729907"/>
            <a:ext cx="10205679" cy="1491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Accurate annotation is extremely important.</a:t>
            </a:r>
          </a:p>
          <a:p>
            <a:pPr algn="ctr"/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Focus on improving UNT classification.</a:t>
            </a:r>
          </a:p>
          <a:p>
            <a:pPr algn="ctr"/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Offensive tweet classification is a difficult task, but python contains several powerful classification tools.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8BF4601-DF85-BD25-B175-2D4349C98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6" r="1" b="12627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0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  Intro </vt:lpstr>
      <vt:lpstr>PowerPoint Presentation</vt:lpstr>
      <vt:lpstr>PowerPoint Presentation</vt:lpstr>
      <vt:lpstr>PowerPoint Presentation</vt:lpstr>
      <vt:lpstr>PowerPoint Presentation</vt:lpstr>
      <vt:lpstr>Results: Feature Scores</vt:lpstr>
      <vt:lpstr>Error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 </dc:title>
  <dc:creator>Lance Prange</dc:creator>
  <cp:revision>1</cp:revision>
  <dcterms:created xsi:type="dcterms:W3CDTF">2022-05-01T19:14:26Z</dcterms:created>
  <dcterms:modified xsi:type="dcterms:W3CDTF">2022-05-01T20:16:04Z</dcterms:modified>
</cp:coreProperties>
</file>