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5" r:id="rId13"/>
    <p:sldId id="270" r:id="rId14"/>
  </p:sldIdLst>
  <p:sldSz cx="12192000" cy="6858000" type="screen4x3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14:cpLocks xmlns:a14="http://schemas.microsoft.com/office/drawing/2010/main"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14:cpLocks xmlns:a14="http://schemas.microsoft.com/office/drawing/2010/main"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14:cpLocks xmlns:a14="http://schemas.microsoft.com/office/drawing/2010/main"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14:cpLocks xmlns:a14="http://schemas.microsoft.com/office/drawing/2010/main"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14:cpLocks xmlns:a14="http://schemas.microsoft.com/office/drawing/2010/main"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14:cpLocks xmlns:a14="http://schemas.microsoft.com/office/drawing/2010/main"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14:cpLocks xmlns:a14="http://schemas.microsoft.com/office/drawing/2010/main"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14:cpLocks xmlns:a14="http://schemas.microsoft.com/office/drawing/2010/main"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14:cpLocks xmlns:a14="http://schemas.microsoft.com/office/drawing/2010/main"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14:cpLocks xmlns:a14="http://schemas.microsoft.com/office/drawing/2010/main"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14:cpLocks xmlns:a14="http://schemas.microsoft.com/office/drawing/2010/main"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14:cpLocks xmlns:a14="http://schemas.microsoft.com/office/drawing/2010/main"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14:cpLocks xmlns:a14="http://schemas.microsoft.com/office/drawing/2010/main"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14:cpLocks xmlns:a14="http://schemas.microsoft.com/office/drawing/2010/main"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14:cpLocks xmlns:a14="http://schemas.microsoft.com/office/drawing/2010/main"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14:cpLocks xmlns:a14="http://schemas.microsoft.com/office/drawing/2010/main"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14:cpLocks xmlns:a14="http://schemas.microsoft.com/office/drawing/2010/main"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14:cpLocks xmlns:a14="http://schemas.microsoft.com/office/drawing/2010/main"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14:cpLocks xmlns:a14="http://schemas.microsoft.com/office/drawing/2010/main"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14:cpLocks xmlns:a14="http://schemas.microsoft.com/office/drawing/2010/main"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14:cpLocks xmlns:a14="http://schemas.microsoft.com/office/drawing/2010/main"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14:cpLocks xmlns:a14="http://schemas.microsoft.com/office/drawing/2010/main"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itchFamily="18" charset="0"/>
                <a:cs typeface="Times New Roman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14:cpLocks xmlns:a14="http://schemas.microsoft.com/office/drawing/2010/main"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3080675"/>
            <a:ext cx="8610600" cy="22860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err="1"/>
              <a:t>NAME:</a:t>
            </a:r>
            <a:r>
              <a:rPr lang="en-AU" altLang="en-US" sz="2400" dirty="0" err="1"/>
              <a:t>REMA FARVEEN SHAHUL HAMEED</a:t>
            </a:r>
            <a:endParaRPr lang="en-AU" altLang="en-US" sz="2400" dirty="0" err="1"/>
          </a:p>
          <a:p>
            <a:r>
              <a:rPr lang="en-US" sz="2400" dirty="0"/>
              <a:t>REGISTER NO AND NMID: 2426j0219and asbrubd24bscit39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School of computer application </a:t>
            </a:r>
            <a:endParaRPr lang="en-US" sz="2400" dirty="0"/>
          </a:p>
          <a:p>
            <a:r>
              <a:rPr lang="en-US" sz="2400" dirty="0"/>
              <a:t>COLLEGE: SHREE </a:t>
            </a:r>
            <a:r>
              <a:rPr lang="en-US" sz="2400" dirty="0" err="1"/>
              <a:t>Venkateshwara</a:t>
            </a:r>
            <a:r>
              <a:rPr lang="en-US" sz="2400" dirty="0"/>
              <a:t> arts and science College/ </a:t>
            </a:r>
            <a:r>
              <a:rPr lang="en-US" sz="2400" dirty="0" err="1"/>
              <a:t>Bharathiyar</a:t>
            </a:r>
            <a:r>
              <a:rPr lang="en-US" sz="2400" dirty="0"/>
              <a:t> university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14:cpLocks xmlns:a14="http://schemas.microsoft.com/office/drawing/2010/main"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3953" y="2837765"/>
            <a:ext cx="61079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portfolio highlights my growth, skills, and </a:t>
            </a:r>
            <a:endParaRPr lang="en-US" dirty="0"/>
          </a:p>
          <a:p>
            <a:r>
              <a:rPr lang="en-US" dirty="0"/>
              <a:t>
creativity as a learner. It reflects my progress so far </a:t>
            </a:r>
            <a:endParaRPr lang="en-US" dirty="0"/>
          </a:p>
          <a:p>
            <a:r>
              <a:rPr lang="en-US" dirty="0"/>
              <a:t>
and my commitment to keep learning, improving, </a:t>
            </a:r>
            <a:endParaRPr lang="en-US" dirty="0"/>
          </a:p>
          <a:p>
            <a:r>
              <a:rPr lang="en-US" dirty="0"/>
              <a:t>
and taking on new challenges in the </a:t>
            </a:r>
            <a:r>
              <a:rPr lang="en-US" dirty="0" err="1"/>
              <a:t>future.This</a:t>
            </a:r>
            <a:r>
              <a:rPr lang="en-US" dirty="0"/>
              <a:t> portfolio highlights my growth, skills, and </a:t>
            </a:r>
            <a:endParaRPr lang="en-US" dirty="0"/>
          </a:p>
          <a:p>
            <a:r>
              <a:rPr lang="en-US" dirty="0"/>
              <a:t>creativity as a learner. It reflects my progress so far </a:t>
            </a:r>
            <a:endParaRPr lang="en-US" dirty="0"/>
          </a:p>
          <a:p>
            <a:r>
              <a:rPr lang="en-US" dirty="0"/>
              <a:t>and my commitment to keep learning, improving, </a:t>
            </a:r>
            <a:endParaRPr lang="en-US" dirty="0"/>
          </a:p>
          <a:p>
            <a:r>
              <a:rPr lang="en-US" dirty="0"/>
              <a:t>and taking on new challenges in the future.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53953" y="3253263"/>
            <a:ext cx="61079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https://github.com/niharshna-lang/Niharshna.githttps://github.com/niharshna-lang/Niharshna.git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14:cpLocks xmlns:a14="http://schemas.microsoft.com/office/drawing/2010/main" noGrp="1"/>
          </p:cNvSpPr>
          <p:nvPr>
            <p:ph type="title"/>
          </p:nvPr>
        </p:nvSpPr>
        <p:spPr>
          <a:xfrm>
            <a:off x="739775" y="829627"/>
            <a:ext cx="3909695" cy="26327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PROJECT TITLE </a:t>
            </a:r>
            <a:br>
              <a:rPr lang="en-US" sz="4250" dirty="0"/>
            </a:br>
            <a:r>
              <a:rPr lang="en-US" sz="4250" dirty="0"/>
              <a:t>       STUDENT</a:t>
            </a:r>
            <a:br>
              <a:rPr lang="en-US" sz="4250" dirty="0"/>
            </a:br>
            <a:r>
              <a:rPr lang="en-US" sz="4250" dirty="0"/>
              <a:t>DIGITAL</a:t>
            </a:r>
            <a:br>
              <a:rPr lang="en-US" sz="4250" dirty="0"/>
            </a:br>
            <a:r>
              <a:rPr lang="en-US" sz="4250" dirty="0"/>
              <a:t> PORTFOLIO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14:cpLocks xmlns:a14="http://schemas.microsoft.com/office/drawing/2010/main"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14:cpLocks xmlns:a14="http://schemas.microsoft.com/office/drawing/2010/main"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14:cpLocks xmlns:a14="http://schemas.microsoft.com/office/drawing/2010/main"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14:cpLocks xmlns:a14="http://schemas.microsoft.com/office/drawing/2010/main"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defTabSz="-635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14:cpLocks xmlns:a14="http://schemas.microsoft.com/office/drawing/2010/main"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2819400" y="1253236"/>
            <a:ext cx="631864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Without a structured digital </a:t>
            </a:r>
            <a:endParaRPr lang="en-US" dirty="0"/>
          </a:p>
          <a:p>
            <a:r>
              <a:rPr lang="en-US" dirty="0"/>
              <a:t>
portfolio system:</a:t>
            </a:r>
            <a:endParaRPr lang="en-US" dirty="0"/>
          </a:p>
          <a:p>
            <a:r>
              <a:rPr lang="en-US" dirty="0"/>
              <a:t>
Students struggle to demonstrate </a:t>
            </a:r>
            <a:endParaRPr lang="en-US" dirty="0"/>
          </a:p>
          <a:p>
            <a:r>
              <a:rPr lang="en-US" dirty="0"/>
              <a:t>
their competencies beyond grades </a:t>
            </a:r>
            <a:endParaRPr lang="en-US" dirty="0"/>
          </a:p>
          <a:p>
            <a:r>
              <a:rPr lang="en-US" dirty="0"/>
              <a:t>
and certificates.</a:t>
            </a:r>
            <a:endParaRPr lang="en-US" dirty="0"/>
          </a:p>
          <a:p>
            <a:r>
              <a:rPr lang="en-US" dirty="0"/>
              <a:t>
Teachers and mentors lack a </a:t>
            </a:r>
            <a:endParaRPr lang="en-US" dirty="0"/>
          </a:p>
          <a:p>
            <a:r>
              <a:rPr lang="en-US" dirty="0"/>
              <a:t>
centralized tool to evaluate student </a:t>
            </a:r>
            <a:endParaRPr lang="en-US" dirty="0"/>
          </a:p>
          <a:p>
            <a:r>
              <a:rPr lang="en-US" dirty="0"/>
              <a:t>
progress over </a:t>
            </a:r>
            <a:r>
              <a:rPr lang="en-US" dirty="0" err="1"/>
              <a:t>time.Without</a:t>
            </a:r>
            <a:r>
              <a:rPr lang="en-US" dirty="0"/>
              <a:t> a structured digital </a:t>
            </a:r>
            <a:endParaRPr lang="en-US" dirty="0"/>
          </a:p>
          <a:p>
            <a:r>
              <a:rPr lang="en-US" dirty="0"/>
              <a:t>portfolio system:</a:t>
            </a:r>
            <a:endParaRPr lang="en-US" dirty="0"/>
          </a:p>
          <a:p>
            <a:r>
              <a:rPr lang="en-US" dirty="0"/>
              <a:t>Students struggle to demonstrate </a:t>
            </a:r>
            <a:endParaRPr lang="en-US" dirty="0"/>
          </a:p>
          <a:p>
            <a:r>
              <a:rPr lang="en-US" dirty="0"/>
              <a:t>their competencies beyond grades </a:t>
            </a:r>
            <a:endParaRPr lang="en-US" dirty="0"/>
          </a:p>
          <a:p>
            <a:r>
              <a:rPr lang="en-US" dirty="0"/>
              <a:t>and certificates.</a:t>
            </a:r>
            <a:endParaRPr lang="en-US" dirty="0"/>
          </a:p>
          <a:p>
            <a:r>
              <a:rPr lang="en-US" dirty="0"/>
              <a:t>Teachers and mentors lack a </a:t>
            </a:r>
            <a:endParaRPr lang="en-US" dirty="0"/>
          </a:p>
          <a:p>
            <a:r>
              <a:rPr lang="en-US" dirty="0"/>
              <a:t>centralized tool to evaluate student </a:t>
            </a:r>
            <a:endParaRPr lang="en-US" dirty="0"/>
          </a:p>
          <a:p>
            <a:r>
              <a:rPr lang="en-US" dirty="0"/>
              <a:t>progress over time.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14:cpLocks xmlns:a14="http://schemas.microsoft.com/office/drawing/2010/main"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defTabSz="-635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14:cpLocks xmlns:a14="http://schemas.microsoft.com/office/drawing/2010/main"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3053953" y="2422267"/>
            <a:ext cx="61079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“The Student Digital Portfolio is a dynamic platform that empowers </a:t>
            </a:r>
            <a:endParaRPr lang="en-US" dirty="0"/>
          </a:p>
          <a:p>
            <a:r>
              <a:rPr lang="en-US" dirty="0"/>
              <a:t>learners to showcase their academic achievements, skills, and </a:t>
            </a:r>
            <a:endParaRPr lang="en-US" dirty="0"/>
          </a:p>
          <a:p>
            <a:r>
              <a:rPr lang="en-US" dirty="0"/>
              <a:t>personal growth in an interactive and professional way, bridging the </a:t>
            </a:r>
            <a:endParaRPr lang="en-US" dirty="0"/>
          </a:p>
          <a:p>
            <a:r>
              <a:rPr lang="en-US" dirty="0"/>
              <a:t>gap between traditional records and modern digital presentation.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14:cpLocks xmlns:a14="http://schemas.microsoft.com/office/drawing/2010/main"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14:cpLocks xmlns:a14="http://schemas.microsoft.com/office/drawing/2010/main"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097161" y="1857375"/>
            <a:ext cx="420045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Designed for students to showcase growth, </a:t>
            </a:r>
            <a:endParaRPr lang="en-US" dirty="0"/>
          </a:p>
          <a:p>
            <a:r>
              <a:rPr lang="en-US" dirty="0"/>
              <a:t>educators to track </a:t>
            </a:r>
            <a:r>
              <a:rPr lang="en-US" dirty="0" err="1"/>
              <a:t>progrDesigned</a:t>
            </a:r>
            <a:r>
              <a:rPr lang="en-US" dirty="0"/>
              <a:t> for students to showcase growth, </a:t>
            </a:r>
            <a:endParaRPr lang="en-US" dirty="0"/>
          </a:p>
          <a:p>
            <a:r>
              <a:rPr lang="en-US" dirty="0"/>
              <a:t>
educators to track progress, and parents to witness </a:t>
            </a:r>
            <a:endParaRPr lang="en-US" dirty="0"/>
          </a:p>
          <a:p>
            <a:r>
              <a:rPr lang="en-US" dirty="0"/>
              <a:t>
achievements—all in one seamless </a:t>
            </a:r>
            <a:r>
              <a:rPr lang="en-US" dirty="0" err="1"/>
              <a:t>platform.ess</a:t>
            </a:r>
            <a:r>
              <a:rPr lang="en-US" dirty="0"/>
              <a:t>, and parents to witness </a:t>
            </a:r>
            <a:endParaRPr lang="en-US" dirty="0"/>
          </a:p>
          <a:p>
            <a:r>
              <a:rPr lang="en-US" dirty="0"/>
              <a:t>achievements—all in one seamless platform.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14:cpLocks xmlns:a14="http://schemas.microsoft.com/office/drawing/2010/main"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532379" y="381000"/>
            <a:ext cx="658440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Tools</a:t>
            </a:r>
            <a:endParaRPr lang="en-US" b="1" dirty="0"/>
          </a:p>
          <a:p>
            <a:r>
              <a:rPr lang="en-US" dirty="0"/>
              <a:t>1. </a:t>
            </a:r>
            <a:r>
              <a:rPr lang="en-US" dirty="0" err="1"/>
              <a:t>CodePen</a:t>
            </a:r>
            <a:r>
              <a:rPr lang="en-US" dirty="0"/>
              <a:t> – For building and showcasing </a:t>
            </a:r>
            <a:endParaRPr lang="en-US" dirty="0"/>
          </a:p>
          <a:p>
            <a:r>
              <a:rPr lang="en-US" dirty="0"/>
              <a:t>Small front-end projects (HTML, CSS, JS).</a:t>
            </a:r>
            <a:endParaRPr lang="en-US" dirty="0"/>
          </a:p>
          <a:p>
            <a:r>
              <a:rPr lang="en-US" dirty="0"/>
              <a:t>2. GitHub – For storing code, tracking </a:t>
            </a:r>
            <a:endParaRPr lang="en-US" dirty="0"/>
          </a:p>
          <a:p>
            <a:r>
              <a:rPr lang="en-US" dirty="0"/>
              <a:t>Versions, and sharing projects.</a:t>
            </a:r>
            <a:endParaRPr lang="en-US" dirty="0"/>
          </a:p>
          <a:p>
            <a:r>
              <a:rPr lang="en-US" dirty="0"/>
              <a:t>3. GitHub Pages – Free hosting service to </a:t>
            </a:r>
            <a:endParaRPr lang="en-US" dirty="0"/>
          </a:p>
          <a:p>
            <a:r>
              <a:rPr lang="en-US" dirty="0"/>
              <a:t>Publish a personal portfolio website.</a:t>
            </a:r>
            <a:endParaRPr lang="en-US" dirty="0"/>
          </a:p>
          <a:p>
            <a:r>
              <a:rPr lang="en-US" dirty="0"/>
              <a:t>4. Google Drive / OneDrive – To store </a:t>
            </a:r>
            <a:endParaRPr lang="en-US" dirty="0"/>
          </a:p>
          <a:p>
            <a:r>
              <a:rPr lang="en-US" dirty="0"/>
              <a:t>Certificates, documents, and project </a:t>
            </a:r>
            <a:endParaRPr lang="en-US" dirty="0"/>
          </a:p>
          <a:p>
            <a:r>
              <a:rPr lang="en-US" dirty="0"/>
              <a:t>Reports.</a:t>
            </a:r>
            <a:endParaRPr lang="en-US" dirty="0"/>
          </a:p>
          <a:p>
            <a:r>
              <a:rPr lang="en-US" b="1" dirty="0"/>
              <a:t>  Techniques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1. Organize Projects Clearly – Showcase </a:t>
            </a:r>
            <a:endParaRPr lang="en-US" dirty="0"/>
          </a:p>
          <a:p>
            <a:r>
              <a:rPr lang="en-US" dirty="0"/>
              <a:t>work by category with short descriptions.</a:t>
            </a:r>
            <a:endParaRPr lang="en-US" dirty="0"/>
          </a:p>
          <a:p>
            <a:r>
              <a:rPr lang="en-US" dirty="0"/>
              <a:t>2. Showcase Live Demos – Embed </a:t>
            </a:r>
            <a:r>
              <a:rPr lang="en-US" dirty="0" err="1"/>
              <a:t>CodePen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projects or use GitHub Pages for previews.</a:t>
            </a:r>
            <a:endParaRPr lang="en-US" dirty="0"/>
          </a:p>
          <a:p>
            <a:r>
              <a:rPr lang="en-US" dirty="0"/>
              <a:t>3. Maintain Consistency – Use a clean, </a:t>
            </a:r>
            <a:endParaRPr lang="en-US" dirty="0"/>
          </a:p>
          <a:p>
            <a:r>
              <a:rPr lang="en-US" dirty="0"/>
              <a:t>uniform design (fonts, colors, layout).</a:t>
            </a:r>
            <a:endParaRPr lang="en-US" dirty="0"/>
          </a:p>
          <a:p>
            <a:r>
              <a:rPr lang="en-US" dirty="0"/>
              <a:t>4. Highlight Skills &amp; Reflections – Link </a:t>
            </a:r>
            <a:endParaRPr lang="en-US" dirty="0"/>
          </a:p>
          <a:p>
            <a:r>
              <a:rPr lang="en-US" dirty="0"/>
              <a:t>projects to skills and share learning </a:t>
            </a:r>
            <a:endParaRPr lang="en-US" dirty="0"/>
          </a:p>
          <a:p>
            <a:r>
              <a:rPr lang="en-US" dirty="0"/>
              <a:t>outcomes.</a:t>
            </a:r>
            <a:endParaRPr lang="en-US" dirty="0"/>
          </a:p>
          <a:p>
            <a:r>
              <a:rPr lang="en-US" dirty="0"/>
              <a:t>5. Keep it Updated – Add new projects, </a:t>
            </a:r>
            <a:endParaRPr lang="en-US" dirty="0"/>
          </a:p>
          <a:p>
            <a:r>
              <a:rPr lang="en-US" dirty="0"/>
              <a:t>achievements, and improvements regularly.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053953" y="2145268"/>
            <a:ext cx="61079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Project Showcase – Ability to display </a:t>
            </a:r>
            <a:endParaRPr lang="en-US" dirty="0"/>
          </a:p>
          <a:p>
            <a:r>
              <a:rPr lang="en-US" dirty="0"/>
              <a:t>projects with descriptions, images, live </a:t>
            </a:r>
            <a:endParaRPr lang="en-US" dirty="0"/>
          </a:p>
          <a:p>
            <a:r>
              <a:rPr lang="en-US" dirty="0"/>
              <a:t>demos, and links to source code.</a:t>
            </a:r>
            <a:endParaRPr lang="en-US" dirty="0"/>
          </a:p>
          <a:p>
            <a:r>
              <a:rPr lang="en-US" dirty="0"/>
              <a:t>2. Interactive &amp; Accessible – Responsive </a:t>
            </a:r>
            <a:endParaRPr lang="en-US" dirty="0"/>
          </a:p>
          <a:p>
            <a:r>
              <a:rPr lang="en-US" dirty="0"/>
              <a:t>design, easy navigation, and multimedia </a:t>
            </a:r>
            <a:endParaRPr lang="en-US" dirty="0"/>
          </a:p>
          <a:p>
            <a:r>
              <a:rPr lang="en-US" dirty="0"/>
              <a:t>support (videos, embeds, documents).</a:t>
            </a:r>
            <a:endParaRPr lang="en-US" dirty="0"/>
          </a:p>
          <a:p>
            <a:r>
              <a:rPr lang="en-US" dirty="0"/>
              <a:t>3. Professional Connectivity – Integrated </a:t>
            </a:r>
            <a:endParaRPr lang="en-US" dirty="0"/>
          </a:p>
          <a:p>
            <a:r>
              <a:rPr lang="en-US" dirty="0"/>
              <a:t>contact section with links to email, </a:t>
            </a:r>
            <a:endParaRPr lang="en-US" dirty="0"/>
          </a:p>
          <a:p>
            <a:r>
              <a:rPr lang="en-US" dirty="0"/>
              <a:t>LinkedIn, GitHub, or resume.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14:cpLocks xmlns:a14="http://schemas.microsoft.com/office/drawing/2010/main"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2025-09-05 22:10:10.642000"/>
          <p:cNvPicPr>
            <a:picLocks noChangeAspect="1"/>
          </p:cNvPicPr>
          <p:nvPr/>
        </p:nvPicPr>
        <p:blipFill>
          <a:blip r:embed="rId2"/>
          <a:srcRect l="7282" t="16957" r="7767"/>
          <a:stretch>
            <a:fillRect/>
          </a:stretch>
        </p:blipFill>
        <p:spPr>
          <a:xfrm>
            <a:off x="5116830" y="1695450"/>
            <a:ext cx="2615565" cy="48120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>Widescreen</PresentationFormat>
  <Paragraphs>39</Paragraphs>
  <Slides>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Office Theme</vt:lpstr>
      <vt:lpstr>Digital Portfolio  </vt:lpstr>
      <vt:lpstr>PROJECT TITLE         STUDENT DIGITAL  PORTFOLIO </vt:lpstr>
      <vt:lpstr>AGENDA</vt:lpstr>
      <vt:lpstr>PROBLEM	STATEMENT</vt:lpstr>
      <vt:lpstr>PROJECT	OVERVIEW</vt:lpstr>
      <vt:lpstr>WHO ARE THE END USERS?</vt:lpstr>
      <vt:lpstr>PowerPoint 演示文稿</vt:lpstr>
      <vt:lpstr>FEATURES AND FUNCTIONALITY</vt:lpstr>
      <vt:lpstr>RESULTS AND SCREENSHOTS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iPhone</cp:lastModifiedBy>
  <cp:revision>24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124-2-21-0-0-0</vt:filetime>
  </property>
  <property fmtid="{D5CDD505-2E9C-101B-9397-08002B2CF9AE}" pid="3" name="LastSaved">
    <vt:filetime>124-2-29-0-0-0</vt:filetime>
  </property>
  <property fmtid="{D5CDD505-2E9C-101B-9397-08002B2CF9AE}" pid="4" name="ICV">
    <vt:lpwstr>FE15212631236A67A112BB68B762CBE2_32</vt:lpwstr>
  </property>
  <property fmtid="{D5CDD505-2E9C-101B-9397-08002B2CF9AE}" pid="5" name="KSOProductBuildVer">
    <vt:lpwstr>3081-11.36.02</vt:lpwstr>
  </property>
</Properties>
</file>