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9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96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06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F734686-C103-4A04-BAD9-8F447C8E3DE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CA65879-97EA-40E3-9D33-6E430B35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726" y="958998"/>
            <a:ext cx="8369290" cy="2082968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Program </a:t>
            </a:r>
            <a:r>
              <a:rPr lang="en-US" sz="36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Aplikasi</a:t>
            </a:r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To do List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menggunakan</a:t>
            </a:r>
            <a:r>
              <a:rPr lang="en-US" sz="3600" dirty="0" smtClean="0"/>
              <a:t> PHP </a:t>
            </a:r>
            <a:r>
              <a:rPr lang="en-US" sz="3600" dirty="0" err="1" smtClean="0"/>
              <a:t>dan</a:t>
            </a:r>
            <a:r>
              <a:rPr lang="en-US" sz="3600" dirty="0" smtClean="0"/>
              <a:t> flowchart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116" y="3041966"/>
            <a:ext cx="5055721" cy="841971"/>
          </a:xfrm>
          <a:solidFill>
            <a:schemeClr val="bg2">
              <a:lumMod val="2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</a:rPr>
              <a:t>terdapat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fungsi</a:t>
            </a:r>
            <a:r>
              <a:rPr lang="en-US" sz="1400" dirty="0" smtClean="0">
                <a:solidFill>
                  <a:schemeClr val="bg1"/>
                </a:solidFill>
              </a:rPr>
              <a:t> crud, create, update, delete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</a:rPr>
              <a:t>Terdapat</a:t>
            </a:r>
            <a:r>
              <a:rPr lang="en-US" sz="1400" dirty="0" smtClean="0">
                <a:solidFill>
                  <a:schemeClr val="bg1"/>
                </a:solidFill>
              </a:rPr>
              <a:t> Database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 err="1" smtClean="0">
                <a:solidFill>
                  <a:schemeClr val="bg1"/>
                </a:solidFill>
              </a:rPr>
              <a:t>Penggunaan</a:t>
            </a:r>
            <a:r>
              <a:rPr lang="en-US" sz="1400" dirty="0" smtClean="0">
                <a:solidFill>
                  <a:schemeClr val="bg1"/>
                </a:solidFill>
              </a:rPr>
              <a:t> looping </a:t>
            </a:r>
            <a:r>
              <a:rPr lang="en-US" sz="1400" dirty="0" err="1" smtClean="0">
                <a:solidFill>
                  <a:schemeClr val="bg1"/>
                </a:solidFill>
              </a:rPr>
              <a:t>php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8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2" y="928400"/>
            <a:ext cx="8761413" cy="7069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Pembuatan</a:t>
            </a:r>
            <a:r>
              <a:rPr lang="en-US" sz="2800" dirty="0" smtClean="0">
                <a:solidFill>
                  <a:schemeClr val="accent6"/>
                </a:solidFill>
              </a:rPr>
              <a:t> file </a:t>
            </a:r>
            <a:r>
              <a:rPr lang="en-US" sz="2800" dirty="0" err="1" smtClean="0"/>
              <a:t>koneksi.php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penghubung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740" y="2313789"/>
            <a:ext cx="8825659" cy="3416300"/>
          </a:xfrm>
        </p:spPr>
        <p:txBody>
          <a:bodyPr>
            <a:normAutofit/>
          </a:bodyPr>
          <a:lstStyle/>
          <a:p>
            <a:r>
              <a:rPr lang="en-US" sz="1200" dirty="0" err="1" smtClean="0"/>
              <a:t>Diawali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variable $conn yang mana </a:t>
            </a:r>
            <a:r>
              <a:rPr lang="en-US" sz="1200" dirty="0" err="1" smtClean="0"/>
              <a:t>isinya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menggunakan</a:t>
            </a:r>
            <a:r>
              <a:rPr lang="en-US" sz="1200" dirty="0" smtClean="0"/>
              <a:t> new </a:t>
            </a:r>
            <a:r>
              <a:rPr lang="en-US" sz="1200" dirty="0" err="1" smtClean="0"/>
              <a:t>mysqli</a:t>
            </a:r>
            <a:r>
              <a:rPr lang="en-US" sz="1200" dirty="0" smtClean="0"/>
              <a:t> </a:t>
            </a:r>
            <a:r>
              <a:rPr lang="en-US" sz="1200" dirty="0" err="1" smtClean="0"/>
              <a:t>atau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mysql_connect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 smtClean="0"/>
              <a:t>utilitas</a:t>
            </a:r>
            <a:r>
              <a:rPr lang="en-US" sz="1200" dirty="0" smtClean="0"/>
              <a:t>, </a:t>
            </a:r>
            <a:r>
              <a:rPr lang="en-US" sz="1200" dirty="0" err="1" smtClean="0"/>
              <a:t>mysql_connect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mudah</a:t>
            </a:r>
            <a:r>
              <a:rPr lang="en-US" sz="1200" dirty="0" smtClean="0"/>
              <a:t> </a:t>
            </a:r>
            <a:r>
              <a:rPr lang="en-US" sz="1200" dirty="0" err="1" smtClean="0"/>
              <a:t>namun</a:t>
            </a:r>
            <a:r>
              <a:rPr lang="en-US" sz="1200" dirty="0" smtClean="0"/>
              <a:t> </a:t>
            </a:r>
            <a:r>
              <a:rPr lang="en-US" sz="1200" dirty="0" err="1" smtClean="0"/>
              <a:t>secara</a:t>
            </a:r>
            <a:r>
              <a:rPr lang="en-US" sz="1200" dirty="0" smtClean="0"/>
              <a:t> </a:t>
            </a:r>
            <a:r>
              <a:rPr lang="en-US" sz="1200" dirty="0" err="1" smtClean="0"/>
              <a:t>kompleksibilitas</a:t>
            </a:r>
            <a:r>
              <a:rPr lang="en-US" sz="1200" dirty="0" smtClean="0"/>
              <a:t> </a:t>
            </a:r>
            <a:r>
              <a:rPr lang="en-US" sz="1200" dirty="0" err="1" smtClean="0"/>
              <a:t>lebih</a:t>
            </a:r>
            <a:r>
              <a:rPr lang="en-US" sz="1200" dirty="0" smtClean="0"/>
              <a:t> </a:t>
            </a:r>
            <a:r>
              <a:rPr lang="en-US" sz="1200" dirty="0" err="1" smtClean="0"/>
              <a:t>baik</a:t>
            </a:r>
            <a:r>
              <a:rPr lang="en-US" sz="1200" dirty="0" smtClean="0"/>
              <a:t> new </a:t>
            </a:r>
            <a:r>
              <a:rPr lang="en-US" sz="1200" dirty="0" err="1" smtClean="0"/>
              <a:t>mysqli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Keempat</a:t>
            </a:r>
            <a:r>
              <a:rPr lang="en-US" sz="1200" dirty="0" smtClean="0"/>
              <a:t> </a:t>
            </a:r>
            <a:r>
              <a:rPr lang="en-US" sz="1200" dirty="0" err="1" smtClean="0"/>
              <a:t>argumen</a:t>
            </a:r>
            <a:r>
              <a:rPr lang="en-US" sz="1200" dirty="0" smtClean="0"/>
              <a:t> di </a:t>
            </a:r>
            <a:r>
              <a:rPr lang="en-US" sz="1200" dirty="0" err="1" smtClean="0"/>
              <a:t>masukkan</a:t>
            </a:r>
            <a:r>
              <a:rPr lang="en-US" sz="1200" dirty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variable $conn/$</a:t>
            </a:r>
            <a:r>
              <a:rPr lang="en-US" sz="1200" dirty="0" err="1" smtClean="0"/>
              <a:t>koneksi</a:t>
            </a:r>
            <a:r>
              <a:rPr lang="en-US" sz="1200" dirty="0" smtClean="0"/>
              <a:t>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05" y="3226334"/>
            <a:ext cx="4985403" cy="15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229" y="998224"/>
            <a:ext cx="8761413" cy="54731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Pembuatan</a:t>
            </a:r>
            <a:r>
              <a:rPr lang="en-US" sz="2800" dirty="0" smtClean="0">
                <a:solidFill>
                  <a:schemeClr val="accent6"/>
                </a:solidFill>
              </a:rPr>
              <a:t> file </a:t>
            </a:r>
            <a:r>
              <a:rPr lang="en-US" sz="2800" dirty="0" err="1" smtClean="0"/>
              <a:t>index.php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45" y="1633850"/>
            <a:ext cx="11230186" cy="336273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endParaRPr lang="en-US" sz="1200" dirty="0" smtClean="0"/>
          </a:p>
          <a:p>
            <a:r>
              <a:rPr lang="en-US" sz="1400" dirty="0" err="1" smtClean="0"/>
              <a:t>Pembuatan</a:t>
            </a:r>
            <a:r>
              <a:rPr lang="en-US" sz="1400" dirty="0" smtClean="0"/>
              <a:t> file index yang  mana </a:t>
            </a:r>
            <a:r>
              <a:rPr lang="en-US" sz="1400" dirty="0" err="1" smtClean="0"/>
              <a:t>diawali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variable </a:t>
            </a:r>
            <a:r>
              <a:rPr lang="en-US" sz="1400" dirty="0" err="1" smtClean="0"/>
              <a:t>koneksi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mengurutkan</a:t>
            </a:r>
            <a:r>
              <a:rPr lang="en-US" sz="1400" dirty="0" smtClean="0"/>
              <a:t> table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</a:t>
            </a:r>
            <a:r>
              <a:rPr lang="en-US" sz="1400" dirty="0" err="1" smtClean="0"/>
              <a:t>berdasarkan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kita</a:t>
            </a:r>
            <a:r>
              <a:rPr lang="en-US" sz="1400" dirty="0" smtClean="0"/>
              <a:t> </a:t>
            </a:r>
            <a:r>
              <a:rPr lang="en-US" sz="1400" dirty="0" err="1" smtClean="0"/>
              <a:t>inginkan</a:t>
            </a:r>
            <a:r>
              <a:rPr lang="en-US" sz="1400" dirty="0" smtClean="0"/>
              <a:t> variable: $</a:t>
            </a:r>
            <a:r>
              <a:rPr lang="en-US" sz="1400" dirty="0" err="1" smtClean="0"/>
              <a:t>sql</a:t>
            </a:r>
            <a:r>
              <a:rPr lang="en-US" sz="1400" dirty="0" smtClean="0"/>
              <a:t>: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membuat</a:t>
            </a:r>
            <a:r>
              <a:rPr lang="en-US" sz="1400" dirty="0" smtClean="0"/>
              <a:t>  result </a:t>
            </a:r>
            <a:r>
              <a:rPr lang="en-US" sz="1400" dirty="0" err="1" smtClean="0"/>
              <a:t>menampung</a:t>
            </a:r>
            <a:r>
              <a:rPr lang="en-US" sz="1400" dirty="0" smtClean="0"/>
              <a:t> </a:t>
            </a:r>
            <a:r>
              <a:rPr lang="en-US" sz="1400" dirty="0" err="1" smtClean="0"/>
              <a:t>fungsi</a:t>
            </a: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en-US" sz="1400" dirty="0" err="1" smtClean="0"/>
              <a:t>tersebut</a:t>
            </a:r>
            <a:r>
              <a:rPr lang="en-US" sz="1400" dirty="0" smtClean="0"/>
              <a:t> di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koneksi</a:t>
            </a:r>
            <a:r>
              <a:rPr lang="en-US" sz="1400" dirty="0" smtClean="0"/>
              <a:t>/$conn.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front web </a:t>
            </a:r>
            <a:r>
              <a:rPr lang="en-US" sz="1400" dirty="0" err="1"/>
              <a:t>dan</a:t>
            </a:r>
            <a:r>
              <a:rPr lang="en-US" sz="1400" dirty="0"/>
              <a:t> di </a:t>
            </a:r>
            <a:r>
              <a:rPr lang="en-US" sz="1400" dirty="0" err="1"/>
              <a:t>buat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form </a:t>
            </a:r>
            <a:r>
              <a:rPr lang="en-US" sz="1400" dirty="0" err="1"/>
              <a:t>bermethod</a:t>
            </a:r>
            <a:r>
              <a:rPr lang="en-US" sz="1400" dirty="0"/>
              <a:t> post agar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terhubung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kedalam</a:t>
            </a:r>
            <a:r>
              <a:rPr lang="en-US" sz="1400" dirty="0"/>
              <a:t> file </a:t>
            </a:r>
            <a:r>
              <a:rPr lang="en-US" sz="1400" dirty="0" err="1"/>
              <a:t>proses.php</a:t>
            </a:r>
            <a:r>
              <a:rPr lang="en-US" sz="1400" dirty="0"/>
              <a:t>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pemberian</a:t>
            </a:r>
            <a:r>
              <a:rPr lang="en-US" sz="1400" dirty="0"/>
              <a:t> </a:t>
            </a:r>
            <a:r>
              <a:rPr lang="en-US" sz="1400" dirty="0" err="1"/>
              <a:t>nama</a:t>
            </a:r>
            <a:r>
              <a:rPr lang="en-US" sz="1400" dirty="0"/>
              <a:t> agar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dipilih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objek</a:t>
            </a:r>
            <a:r>
              <a:rPr lang="en-US" sz="1400" dirty="0"/>
              <a:t>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diberi</a:t>
            </a:r>
            <a:r>
              <a:rPr lang="en-US" sz="1400" dirty="0"/>
              <a:t> </a:t>
            </a:r>
            <a:r>
              <a:rPr lang="en-US" sz="1400" dirty="0" err="1"/>
              <a:t>fungsi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proses.php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type=“submit” </a:t>
            </a:r>
            <a:r>
              <a:rPr lang="en-US" sz="1400" dirty="0" err="1"/>
              <a:t>atau</a:t>
            </a:r>
            <a:r>
              <a:rPr lang="en-US" sz="1400" dirty="0"/>
              <a:t> name=“</a:t>
            </a:r>
            <a:r>
              <a:rPr lang="en-US" sz="1400" dirty="0" err="1"/>
              <a:t>add_task</a:t>
            </a:r>
            <a:r>
              <a:rPr lang="en-US" sz="1400" dirty="0" smtClean="0"/>
              <a:t>”.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 smtClean="0"/>
              <a:t>Penggunaan</a:t>
            </a:r>
            <a:r>
              <a:rPr lang="en-US" sz="1400" dirty="0" smtClean="0"/>
              <a:t> looping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foreach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awalan</a:t>
            </a:r>
            <a:r>
              <a:rPr lang="en-US" sz="1400" dirty="0" smtClean="0"/>
              <a:t>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foreach</a:t>
            </a:r>
            <a:r>
              <a:rPr lang="en-US" sz="1400" dirty="0" smtClean="0"/>
              <a:t>($result as $row): ?&gt; </a:t>
            </a:r>
            <a:r>
              <a:rPr lang="en-US" sz="1400" dirty="0" err="1" smtClean="0"/>
              <a:t>akhiran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endforeach</a:t>
            </a:r>
            <a:r>
              <a:rPr lang="en-US" sz="1400" dirty="0" smtClean="0"/>
              <a:t>; ?&gt; </a:t>
            </a:r>
            <a:r>
              <a:rPr lang="en-US" sz="1400" dirty="0" err="1" smtClean="0"/>
              <a:t>ataupun</a:t>
            </a:r>
            <a:r>
              <a:rPr lang="en-US" sz="1400" dirty="0" smtClean="0"/>
              <a:t> </a:t>
            </a:r>
            <a:r>
              <a:rPr lang="en-US" sz="1400" dirty="0" err="1" smtClean="0"/>
              <a:t>boleh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menggunakan</a:t>
            </a:r>
            <a:r>
              <a:rPr lang="en-US" sz="1400" dirty="0" smtClean="0"/>
              <a:t> while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while($row = $conn-&gt;query($</a:t>
            </a:r>
            <a:r>
              <a:rPr lang="en-US" sz="1400" dirty="0" err="1" smtClean="0"/>
              <a:t>sql</a:t>
            </a:r>
            <a:r>
              <a:rPr lang="en-US" sz="1400" dirty="0" smtClean="0"/>
              <a:t>) ): ?&gt;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&lt;?</a:t>
            </a:r>
            <a:r>
              <a:rPr lang="en-US" sz="1400" dirty="0" err="1" smtClean="0"/>
              <a:t>php</a:t>
            </a:r>
            <a:r>
              <a:rPr lang="en-US" sz="1400" dirty="0" smtClean="0"/>
              <a:t> </a:t>
            </a:r>
            <a:r>
              <a:rPr lang="en-US" sz="1400" dirty="0" err="1" smtClean="0"/>
              <a:t>endwhile</a:t>
            </a:r>
            <a:r>
              <a:rPr lang="en-US" sz="1400" dirty="0" smtClean="0"/>
              <a:t>; ?&gt; 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29" y="2306994"/>
            <a:ext cx="5344271" cy="843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55" y="2306994"/>
            <a:ext cx="2820987" cy="2512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945" y="4996584"/>
            <a:ext cx="11230186" cy="1666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86" y="4700399"/>
            <a:ext cx="4305414" cy="12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243" y="913741"/>
            <a:ext cx="8857112" cy="706964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accent6"/>
                </a:solidFill>
              </a:rPr>
              <a:t>Pembuatan</a:t>
            </a:r>
            <a:r>
              <a:rPr lang="en-US" sz="3200" dirty="0" smtClean="0">
                <a:solidFill>
                  <a:schemeClr val="accent6"/>
                </a:solidFill>
              </a:rPr>
              <a:t> file </a:t>
            </a:r>
            <a:r>
              <a:rPr lang="en-US" sz="3200" dirty="0" err="1" smtClean="0"/>
              <a:t>proses.php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34" y="1834709"/>
            <a:ext cx="11235350" cy="4330701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1600" dirty="0" err="1" smtClean="0"/>
              <a:t>Diawali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mengecek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</a:t>
            </a:r>
            <a:r>
              <a:rPr lang="en-US" sz="1600" dirty="0" err="1" smtClean="0"/>
              <a:t>aksi</a:t>
            </a:r>
            <a:r>
              <a:rPr lang="en-US" sz="1600" dirty="0" smtClean="0"/>
              <a:t> yang 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button </a:t>
            </a:r>
            <a:r>
              <a:rPr lang="en-US" sz="1600" dirty="0" err="1" smtClean="0"/>
              <a:t>bertipe</a:t>
            </a:r>
            <a:r>
              <a:rPr lang="en-US" sz="1600" dirty="0" smtClean="0"/>
              <a:t> submit </a:t>
            </a:r>
            <a:r>
              <a:rPr lang="en-US" sz="1600" dirty="0" err="1" smtClean="0"/>
              <a:t>dipencet</a:t>
            </a:r>
            <a:r>
              <a:rPr lang="en-US" sz="1600" dirty="0" smtClean="0"/>
              <a:t>,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(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type </a:t>
            </a:r>
            <a:r>
              <a:rPr lang="en-US" sz="1600" dirty="0" err="1" smtClean="0"/>
              <a:t>atau</a:t>
            </a:r>
            <a:r>
              <a:rPr lang="en-US" sz="1600" dirty="0" smtClean="0"/>
              <a:t> name </a:t>
            </a:r>
            <a:r>
              <a:rPr lang="en-US" sz="1600" dirty="0" err="1" smtClean="0"/>
              <a:t>yaitu</a:t>
            </a:r>
            <a:r>
              <a:rPr lang="en-US" sz="1600" dirty="0" smtClean="0"/>
              <a:t> ( </a:t>
            </a:r>
            <a:r>
              <a:rPr lang="en-US" sz="1600" dirty="0" err="1" smtClean="0"/>
              <a:t>add_task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delete ) di </a:t>
            </a:r>
            <a:r>
              <a:rPr lang="en-US" sz="1600" dirty="0" err="1" smtClean="0"/>
              <a:t>pencet</a:t>
            </a:r>
            <a:r>
              <a:rPr lang="en-US" sz="1600" dirty="0" smtClean="0"/>
              <a:t>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dijalankan</a:t>
            </a:r>
            <a:r>
              <a:rPr lang="en-US" sz="1600" dirty="0" smtClean="0"/>
              <a:t> </a:t>
            </a:r>
            <a:r>
              <a:rPr lang="en-US" sz="1600" dirty="0" err="1" smtClean="0"/>
              <a:t>suatu</a:t>
            </a:r>
            <a:r>
              <a:rPr lang="en-US" sz="1600" dirty="0" smtClean="0"/>
              <a:t> proses </a:t>
            </a:r>
            <a:r>
              <a:rPr lang="en-US" sz="1600" dirty="0" err="1" smtClean="0"/>
              <a:t>sql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  <a:r>
              <a:rPr lang="en-US" sz="1600" dirty="0" err="1" smtClean="0"/>
              <a:t>metodenya</a:t>
            </a:r>
            <a:r>
              <a:rPr lang="en-US" sz="1600" dirty="0" smtClean="0"/>
              <a:t>  </a:t>
            </a:r>
            <a:r>
              <a:rPr lang="en-US" sz="1600" dirty="0" err="1" smtClean="0"/>
              <a:t>dibagi</a:t>
            </a:r>
            <a:r>
              <a:rPr lang="en-US" sz="1600" dirty="0" smtClean="0"/>
              <a:t> 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post </a:t>
            </a:r>
            <a:r>
              <a:rPr lang="en-US" sz="1600" dirty="0" err="1" smtClean="0"/>
              <a:t>dan</a:t>
            </a:r>
            <a:r>
              <a:rPr lang="en-US" sz="1600" dirty="0" smtClean="0"/>
              <a:t> get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  <a:r>
              <a:rPr lang="en-US" sz="1600" dirty="0" err="1" smtClean="0"/>
              <a:t>dimana</a:t>
            </a:r>
            <a:r>
              <a:rPr lang="en-US" sz="1600" dirty="0" smtClean="0"/>
              <a:t> get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link </a:t>
            </a:r>
            <a:r>
              <a:rPr lang="en-US" sz="1600" dirty="0" err="1" smtClean="0"/>
              <a:t>dan</a:t>
            </a:r>
            <a:r>
              <a:rPr lang="en-US" sz="1600" dirty="0" smtClean="0"/>
              <a:t> post </a:t>
            </a:r>
            <a:r>
              <a:rPr lang="en-US" sz="1600" dirty="0" err="1" smtClean="0"/>
              <a:t>terkait</a:t>
            </a:r>
            <a:endParaRPr lang="en-US" sz="16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form yang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diberi</a:t>
            </a:r>
            <a:r>
              <a:rPr lang="en-US" sz="1600" dirty="0" smtClean="0"/>
              <a:t> method post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                                                                                            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arah</a:t>
            </a:r>
            <a:r>
              <a:rPr lang="en-US" sz="1600" dirty="0" smtClean="0"/>
              <a:t> form post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berada</a:t>
            </a:r>
            <a:r>
              <a:rPr lang="en-US" sz="1600" dirty="0" smtClean="0"/>
              <a:t>/&lt;form name=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                                                                                             “</a:t>
            </a:r>
            <a:r>
              <a:rPr lang="en-US" sz="1600" dirty="0" err="1" smtClean="0"/>
              <a:t>proses.php</a:t>
            </a:r>
            <a:r>
              <a:rPr lang="en-US" sz="1600" dirty="0" smtClean="0"/>
              <a:t>” method=“post”&gt;.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-</a:t>
            </a:r>
            <a:r>
              <a:rPr lang="en-US" sz="1600" dirty="0" err="1" smtClean="0"/>
              <a:t>Disini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variable yang </a:t>
            </a:r>
            <a:r>
              <a:rPr lang="en-US" sz="1600" dirty="0" err="1" smtClean="0"/>
              <a:t>masing</a:t>
            </a:r>
            <a:r>
              <a:rPr lang="en-US" sz="1600" dirty="0" smtClean="0"/>
              <a:t>” </a:t>
            </a:r>
            <a:r>
              <a:rPr lang="en-US" sz="1600" dirty="0" err="1" smtClean="0"/>
              <a:t>dihubungkan</a:t>
            </a:r>
            <a:r>
              <a:rPr lang="en-US" sz="1600" dirty="0" smtClean="0"/>
              <a:t> 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masing</a:t>
            </a:r>
            <a:r>
              <a:rPr lang="en-US" sz="1600" dirty="0" smtClean="0"/>
              <a:t> </a:t>
            </a:r>
            <a:r>
              <a:rPr lang="en-US" sz="1600" dirty="0" err="1" smtClean="0"/>
              <a:t>masing</a:t>
            </a:r>
            <a:r>
              <a:rPr lang="en-US" sz="1600" dirty="0" smtClean="0"/>
              <a:t> input select </a:t>
            </a:r>
            <a:r>
              <a:rPr lang="en-US" sz="1600" dirty="0" err="1" smtClean="0"/>
              <a:t>dan</a:t>
            </a:r>
            <a:endParaRPr lang="en-US" sz="16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err="1" smtClean="0"/>
              <a:t>Diberi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 </a:t>
            </a:r>
            <a:r>
              <a:rPr lang="en-US" sz="1600" dirty="0" err="1" smtClean="0"/>
              <a:t>nama</a:t>
            </a:r>
            <a:r>
              <a:rPr lang="en-US" sz="1600" dirty="0" smtClean="0"/>
              <a:t> variable agar proses </a:t>
            </a:r>
            <a:r>
              <a:rPr lang="en-US" sz="1600" dirty="0" err="1" smtClean="0"/>
              <a:t>sql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mudah</a:t>
            </a:r>
            <a:endParaRPr lang="en-US" sz="16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-Proses </a:t>
            </a:r>
            <a:r>
              <a:rPr lang="en-US" sz="1600" dirty="0" err="1" smtClean="0"/>
              <a:t>sql</a:t>
            </a:r>
            <a:r>
              <a:rPr lang="en-US" sz="1600" dirty="0" smtClean="0"/>
              <a:t> </a:t>
            </a:r>
            <a:r>
              <a:rPr lang="en-US" sz="1600" dirty="0" err="1" smtClean="0"/>
              <a:t>disini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INSERT INTO task ( ,  , , ) VALUES (‘’ , ‘’, ‘’); </a:t>
            </a:r>
            <a:r>
              <a:rPr lang="en-US" sz="1600" dirty="0" err="1" smtClean="0"/>
              <a:t>dan</a:t>
            </a:r>
            <a:r>
              <a:rPr lang="en-US" sz="1600" dirty="0" smtClean="0"/>
              <a:t> “DELETE FROM task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600" dirty="0" smtClean="0"/>
              <a:t>Where id = ?”;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0" y="2542451"/>
            <a:ext cx="4001631" cy="19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806" y="973668"/>
            <a:ext cx="8761413" cy="706964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accent6"/>
                </a:solidFill>
              </a:rPr>
              <a:t>Pembuatan</a:t>
            </a:r>
            <a:r>
              <a:rPr lang="en-US" sz="2800" dirty="0" smtClean="0">
                <a:solidFill>
                  <a:schemeClr val="accent6"/>
                </a:solidFill>
              </a:rPr>
              <a:t> file </a:t>
            </a:r>
            <a:r>
              <a:rPr lang="en-US" sz="2800" dirty="0" err="1" smtClean="0"/>
              <a:t>edit.php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0" y="1680632"/>
            <a:ext cx="11244404" cy="4403882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proses </a:t>
            </a:r>
            <a:r>
              <a:rPr lang="en-US" sz="1400" dirty="0" err="1" smtClean="0"/>
              <a:t>diawali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mengecek</a:t>
            </a:r>
            <a:r>
              <a:rPr lang="en-US" sz="1400" dirty="0" smtClean="0"/>
              <a:t>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link a </a:t>
            </a:r>
            <a:r>
              <a:rPr lang="en-US" sz="1400" dirty="0" err="1" smtClean="0"/>
              <a:t>href</a:t>
            </a:r>
            <a:r>
              <a:rPr lang="en-US" sz="1400" dirty="0" smtClean="0"/>
              <a:t> </a:t>
            </a:r>
            <a:r>
              <a:rPr lang="en-US" sz="1400" dirty="0" err="1" smtClean="0"/>
              <a:t>bernilai</a:t>
            </a:r>
            <a:r>
              <a:rPr lang="en-US" sz="1400" dirty="0" smtClean="0"/>
              <a:t> id di a </a:t>
            </a:r>
            <a:r>
              <a:rPr lang="en-US" sz="1400" dirty="0" err="1" smtClean="0"/>
              <a:t>href</a:t>
            </a:r>
            <a:r>
              <a:rPr lang="en-US" sz="1400" dirty="0" smtClean="0"/>
              <a:t> yang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dihubungkan</a:t>
            </a:r>
            <a:r>
              <a:rPr lang="en-US" sz="1400" dirty="0" smtClean="0"/>
              <a:t> (</a:t>
            </a:r>
            <a:r>
              <a:rPr lang="en-US" sz="1400" dirty="0" err="1" smtClean="0"/>
              <a:t>contohnya</a:t>
            </a:r>
            <a:r>
              <a:rPr lang="en-US" sz="1400" dirty="0" smtClean="0"/>
              <a:t> 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 = “</a:t>
            </a:r>
            <a:r>
              <a:rPr lang="en-US" sz="1400" dirty="0" err="1" smtClean="0"/>
              <a:t>Edit.php?id</a:t>
            </a:r>
            <a:r>
              <a:rPr lang="en-US" sz="1400" dirty="0" smtClean="0"/>
              <a:t>=?&gt;?=$row[‘id’]; ?&gt;)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maka</a:t>
            </a:r>
            <a:r>
              <a:rPr lang="en-US" sz="1400" dirty="0" smtClean="0"/>
              <a:t> 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di </a:t>
            </a:r>
            <a:r>
              <a:rPr lang="en-US" sz="1400" dirty="0" err="1" smtClean="0"/>
              <a:t>pencet</a:t>
            </a:r>
            <a:r>
              <a:rPr lang="en-US" sz="1400" dirty="0" smtClean="0"/>
              <a:t> </a:t>
            </a:r>
            <a:r>
              <a:rPr lang="en-US" sz="1400" dirty="0" err="1" smtClean="0"/>
              <a:t>akan</a:t>
            </a:r>
            <a:r>
              <a:rPr lang="en-US" sz="1400" dirty="0" smtClean="0"/>
              <a:t>  </a:t>
            </a:r>
            <a:r>
              <a:rPr lang="en-US" sz="1400" dirty="0" err="1" smtClean="0"/>
              <a:t>menjalankan</a:t>
            </a:r>
            <a:r>
              <a:rPr lang="en-US" sz="1400" dirty="0" smtClean="0"/>
              <a:t> </a:t>
            </a:r>
            <a:r>
              <a:rPr lang="en-US" sz="1400" dirty="0" err="1" smtClean="0"/>
              <a:t>fungsi</a:t>
            </a: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en-US" sz="1400" dirty="0" err="1" smtClean="0"/>
              <a:t>pertama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mengecek</a:t>
            </a:r>
            <a:r>
              <a:rPr lang="en-US" sz="1400" dirty="0" smtClean="0"/>
              <a:t> </a:t>
            </a:r>
            <a:r>
              <a:rPr lang="en-US" sz="1400" dirty="0" err="1" smtClean="0"/>
              <a:t>idnya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if (</a:t>
            </a:r>
            <a:r>
              <a:rPr lang="en-US" sz="1400" dirty="0" err="1" smtClean="0"/>
              <a:t>isset</a:t>
            </a:r>
            <a:r>
              <a:rPr lang="en-US" sz="1400" dirty="0" smtClean="0"/>
              <a:t>($_GET[‘id’])){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           $id = $_GET[‘id’];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$</a:t>
            </a:r>
            <a:r>
              <a:rPr lang="en-US" sz="1400" dirty="0" err="1" smtClean="0"/>
              <a:t>sql</a:t>
            </a:r>
            <a:r>
              <a:rPr lang="en-US" sz="1400" dirty="0" smtClean="0"/>
              <a:t>=“SELECT from task where id =?”;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sql</a:t>
            </a:r>
            <a:r>
              <a:rPr lang="en-US" sz="1400" dirty="0" smtClean="0"/>
              <a:t> </a:t>
            </a:r>
            <a:r>
              <a:rPr lang="en-US" sz="1400" dirty="0" err="1" smtClean="0"/>
              <a:t>injectionnya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pembuatan</a:t>
            </a:r>
            <a:r>
              <a:rPr lang="en-US" sz="1400" dirty="0" smtClean="0"/>
              <a:t> variable </a:t>
            </a:r>
            <a:r>
              <a:rPr lang="en-US" sz="1400" dirty="0" err="1" smtClean="0"/>
              <a:t>stm</a:t>
            </a:r>
            <a:r>
              <a:rPr lang="en-US" sz="1400" dirty="0" smtClean="0"/>
              <a:t> </a:t>
            </a:r>
            <a:r>
              <a:rPr lang="en-US" sz="1400" dirty="0" err="1" smtClean="0"/>
              <a:t>yaitu</a:t>
            </a:r>
            <a:r>
              <a:rPr lang="en-US" sz="1400" dirty="0" smtClean="0"/>
              <a:t> $conn-&gt;prepare($</a:t>
            </a:r>
            <a:r>
              <a:rPr lang="en-US" sz="1400" dirty="0" err="1" smtClean="0"/>
              <a:t>sql</a:t>
            </a:r>
            <a:r>
              <a:rPr lang="en-US" sz="1400" dirty="0" smtClean="0"/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stm</a:t>
            </a:r>
            <a:r>
              <a:rPr lang="en-US" sz="1400" dirty="0" smtClean="0"/>
              <a:t> di bind </a:t>
            </a:r>
            <a:r>
              <a:rPr lang="en-US" sz="1400" dirty="0" err="1" smtClean="0"/>
              <a:t>param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 di </a:t>
            </a:r>
            <a:r>
              <a:rPr lang="en-US" sz="1400" dirty="0" err="1" smtClean="0"/>
              <a:t>kategorikan</a:t>
            </a:r>
            <a:r>
              <a:rPr lang="en-US" sz="1400" dirty="0" smtClean="0"/>
              <a:t> </a:t>
            </a:r>
            <a:r>
              <a:rPr lang="en-US" sz="1400" dirty="0" err="1" smtClean="0"/>
              <a:t>yaitu</a:t>
            </a:r>
            <a:r>
              <a:rPr lang="en-US" sz="1400" dirty="0" smtClean="0"/>
              <a:t> </a:t>
            </a:r>
            <a:r>
              <a:rPr lang="en-US" sz="1400" dirty="0" err="1" smtClean="0"/>
              <a:t>bertipe</a:t>
            </a:r>
            <a:r>
              <a:rPr lang="en-US" sz="1400" dirty="0" smtClean="0"/>
              <a:t> integer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1 </a:t>
            </a:r>
            <a:r>
              <a:rPr lang="en-US" sz="1400" dirty="0" err="1" smtClean="0"/>
              <a:t>saja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yaitu</a:t>
            </a:r>
            <a:r>
              <a:rPr lang="en-US" sz="1400" dirty="0" smtClean="0"/>
              <a:t> $id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 </a:t>
            </a:r>
            <a:r>
              <a:rPr lang="en-US" sz="1400" dirty="0" err="1" smtClean="0"/>
              <a:t>akan</a:t>
            </a:r>
            <a:r>
              <a:rPr lang="en-US" sz="1400" dirty="0" smtClean="0"/>
              <a:t>  di execute()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stmnya</a:t>
            </a:r>
            <a:r>
              <a:rPr lang="en-US" sz="1400" dirty="0" smtClean="0"/>
              <a:t> di </a:t>
            </a:r>
            <a:r>
              <a:rPr lang="en-US" sz="1400" dirty="0" err="1" smtClean="0"/>
              <a:t>get_result</a:t>
            </a:r>
            <a:r>
              <a:rPr lang="en-US" sz="1400" dirty="0" smtClean="0"/>
              <a:t> </a:t>
            </a:r>
            <a:r>
              <a:rPr lang="en-US" sz="1400" dirty="0" err="1" smtClean="0"/>
              <a:t>divariabel</a:t>
            </a:r>
            <a:r>
              <a:rPr lang="en-US" sz="1400" dirty="0" smtClean="0"/>
              <a:t> result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di variable task $</a:t>
            </a:r>
            <a:r>
              <a:rPr lang="en-US" sz="1400" dirty="0" err="1" smtClean="0"/>
              <a:t>resultnya</a:t>
            </a:r>
            <a:r>
              <a:rPr lang="en-US" sz="1400" dirty="0" smtClean="0"/>
              <a:t> di </a:t>
            </a:r>
            <a:r>
              <a:rPr lang="en-US" sz="1400" dirty="0" err="1" smtClean="0"/>
              <a:t>fetch_assoc</a:t>
            </a:r>
            <a:r>
              <a:rPr lang="en-US" sz="1400" dirty="0" smtClean="0"/>
              <a:t>() </a:t>
            </a:r>
            <a:r>
              <a:rPr lang="en-US" sz="1400" dirty="0" err="1" smtClean="0"/>
              <a:t>atau</a:t>
            </a:r>
            <a:r>
              <a:rPr lang="en-US" sz="1400" dirty="0" smtClean="0"/>
              <a:t> di </a:t>
            </a:r>
            <a:r>
              <a:rPr lang="en-US" sz="1400" dirty="0" err="1" smtClean="0"/>
              <a:t>urutkan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di </a:t>
            </a:r>
            <a:r>
              <a:rPr lang="en-US" sz="1400" dirty="0" err="1" smtClean="0"/>
              <a:t>tampilkan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pengecekan</a:t>
            </a:r>
            <a:r>
              <a:rPr lang="en-US" sz="1400" dirty="0" smtClean="0"/>
              <a:t> </a:t>
            </a:r>
            <a:r>
              <a:rPr lang="en-US" sz="1400" dirty="0" err="1" smtClean="0"/>
              <a:t>apakah</a:t>
            </a:r>
            <a:r>
              <a:rPr lang="en-US" sz="1400" dirty="0" smtClean="0"/>
              <a:t> </a:t>
            </a:r>
            <a:r>
              <a:rPr lang="en-US" sz="1400" dirty="0" err="1" smtClean="0"/>
              <a:t>aksi</a:t>
            </a:r>
            <a:r>
              <a:rPr lang="en-US" sz="1400" dirty="0" smtClean="0"/>
              <a:t> </a:t>
            </a:r>
            <a:r>
              <a:rPr lang="en-US" sz="1400" dirty="0" err="1" smtClean="0"/>
              <a:t>sudah</a:t>
            </a:r>
            <a:r>
              <a:rPr lang="en-US" sz="1400" dirty="0" smtClean="0"/>
              <a:t> </a:t>
            </a:r>
            <a:r>
              <a:rPr lang="en-US" sz="1400" dirty="0" err="1" smtClean="0"/>
              <a:t>terjadi</a:t>
            </a:r>
            <a:endParaRPr lang="en-US" sz="1400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if($conn-&gt;query($</a:t>
            </a:r>
            <a:r>
              <a:rPr lang="en-US" sz="1400" dirty="0" err="1" smtClean="0"/>
              <a:t>sql</a:t>
            </a:r>
            <a:r>
              <a:rPr lang="en-US" sz="1400" dirty="0" smtClean="0"/>
              <a:t>)){</a:t>
            </a:r>
            <a:br>
              <a:rPr lang="en-US" sz="1400" dirty="0" smtClean="0"/>
            </a:br>
            <a:r>
              <a:rPr lang="en-US" sz="1400" dirty="0" smtClean="0"/>
              <a:t>                     header(‘</a:t>
            </a:r>
            <a:r>
              <a:rPr lang="en-US" sz="1400" dirty="0" err="1" smtClean="0"/>
              <a:t>location:index.php</a:t>
            </a:r>
            <a:r>
              <a:rPr lang="en-US" sz="1400" dirty="0" smtClean="0"/>
              <a:t>’) </a:t>
            </a:r>
            <a:r>
              <a:rPr lang="en-US" sz="1400" dirty="0" err="1" smtClean="0"/>
              <a:t>dan</a:t>
            </a:r>
            <a:r>
              <a:rPr lang="en-US" sz="1400" dirty="0" smtClean="0"/>
              <a:t> else </a:t>
            </a:r>
            <a:r>
              <a:rPr lang="en-US" sz="1400" dirty="0" err="1" smtClean="0"/>
              <a:t>jika</a:t>
            </a:r>
            <a:r>
              <a:rPr lang="en-US" sz="1400" dirty="0" smtClean="0"/>
              <a:t> </a:t>
            </a:r>
            <a:r>
              <a:rPr lang="en-US" sz="1400" dirty="0" err="1" smtClean="0"/>
              <a:t>gagal</a:t>
            </a:r>
            <a:r>
              <a:rPr lang="en-US" sz="1400" dirty="0" smtClean="0"/>
              <a:t> die(‘</a:t>
            </a:r>
            <a:r>
              <a:rPr lang="en-US" sz="1400" dirty="0" err="1" smtClean="0"/>
              <a:t>koneksi</a:t>
            </a:r>
            <a:r>
              <a:rPr lang="en-US" sz="1400" dirty="0" smtClean="0"/>
              <a:t> </a:t>
            </a:r>
            <a:r>
              <a:rPr lang="en-US" sz="1400" dirty="0" err="1" smtClean="0"/>
              <a:t>gagal</a:t>
            </a:r>
            <a:r>
              <a:rPr lang="en-US" sz="1400" dirty="0" smtClean="0"/>
              <a:t> id </a:t>
            </a:r>
            <a:r>
              <a:rPr lang="en-US" sz="1400" dirty="0" err="1" smtClean="0"/>
              <a:t>tidak</a:t>
            </a:r>
            <a:r>
              <a:rPr lang="en-US" sz="1400" dirty="0" smtClean="0"/>
              <a:t> </a:t>
            </a:r>
            <a:r>
              <a:rPr lang="en-US" sz="1400" dirty="0" err="1" smtClean="0"/>
              <a:t>terbaca</a:t>
            </a:r>
            <a:r>
              <a:rPr lang="en-US" sz="1400" dirty="0" smtClean="0"/>
              <a:t>: ’)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. $</a:t>
            </a:r>
            <a:r>
              <a:rPr lang="en-US" sz="1400" dirty="0" err="1" smtClean="0"/>
              <a:t>sql</a:t>
            </a:r>
            <a:r>
              <a:rPr lang="en-US" sz="1400" dirty="0" smtClean="0"/>
              <a:t> .$conn-&gt;error;  </a:t>
            </a:r>
            <a:r>
              <a:rPr lang="en-US" sz="1400" dirty="0" err="1" smtClean="0"/>
              <a:t>begitu</a:t>
            </a:r>
            <a:r>
              <a:rPr lang="en-US" sz="1400" dirty="0" smtClean="0"/>
              <a:t> </a:t>
            </a:r>
            <a:r>
              <a:rPr lang="en-US" sz="1400" dirty="0" err="1" smtClean="0"/>
              <a:t>juga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submit di </a:t>
            </a:r>
            <a:r>
              <a:rPr lang="en-US" sz="1400" dirty="0" err="1" smtClean="0"/>
              <a:t>edit.php</a:t>
            </a:r>
            <a:r>
              <a:rPr lang="en-US" sz="1400" dirty="0" smtClean="0"/>
              <a:t> </a:t>
            </a:r>
            <a:r>
              <a:rPr lang="en-US" sz="1400" dirty="0" err="1" smtClean="0"/>
              <a:t>dipencet</a:t>
            </a:r>
            <a:r>
              <a:rPr lang="en-US" sz="1400" dirty="0" smtClean="0"/>
              <a:t>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dirty="0"/>
          </a:p>
          <a:p>
            <a:pPr marL="0" indent="0">
              <a:spcBef>
                <a:spcPts val="100"/>
              </a:spcBef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18" y="2924671"/>
            <a:ext cx="3626401" cy="26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4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00" y="2540232"/>
            <a:ext cx="7774748" cy="32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6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36" y="403300"/>
            <a:ext cx="8761413" cy="706964"/>
          </a:xfrm>
        </p:spPr>
        <p:txBody>
          <a:bodyPr/>
          <a:lstStyle/>
          <a:p>
            <a:r>
              <a:rPr lang="en-US" dirty="0" smtClean="0"/>
              <a:t>Flowchart </a:t>
            </a:r>
            <a:r>
              <a:rPr lang="en-US" dirty="0" err="1" smtClean="0"/>
              <a:t>Aplikasi</a:t>
            </a:r>
            <a:r>
              <a:rPr lang="en-US" dirty="0" smtClean="0"/>
              <a:t> To do List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25" y="525101"/>
            <a:ext cx="4521802" cy="625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1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235</TotalTime>
  <Words>417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 3</vt:lpstr>
      <vt:lpstr>Ion Boardroom</vt:lpstr>
      <vt:lpstr>Program Aplikasi To do List dengan menggunakan PHP dan flowchart</vt:lpstr>
      <vt:lpstr>Pembuatan file koneksi.php  sebagai penghubung</vt:lpstr>
      <vt:lpstr>Pembuatan file index.php</vt:lpstr>
      <vt:lpstr>Pembuatan file proses.php</vt:lpstr>
      <vt:lpstr>Pembuatan file edit.php</vt:lpstr>
      <vt:lpstr>Hasil coding</vt:lpstr>
      <vt:lpstr>Flowchart Aplikasi 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To do List dengan menggunakan PHP</dc:title>
  <dc:creator>Admin</dc:creator>
  <cp:lastModifiedBy>Admin</cp:lastModifiedBy>
  <cp:revision>14</cp:revision>
  <dcterms:created xsi:type="dcterms:W3CDTF">2025-02-18T00:30:50Z</dcterms:created>
  <dcterms:modified xsi:type="dcterms:W3CDTF">2025-02-18T04:26:23Z</dcterms:modified>
</cp:coreProperties>
</file>