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rtl="1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ar-SA"/>
    </a:defPPr>
    <a:lvl1pPr algn="r" defTabSz="914400" eaLnBrk="1" hangingPunct="1" latinLnBrk="0" marL="0" rtl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r" defTabSz="914400" eaLnBrk="1" hangingPunct="1" latinLnBrk="0" marL="457200" rtl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r" defTabSz="914400" eaLnBrk="1" hangingPunct="1" latinLnBrk="0" marL="914400" rtl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r" defTabSz="914400" eaLnBrk="1" hangingPunct="1" latinLnBrk="0" marL="1371600" rtl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r" defTabSz="914400" eaLnBrk="1" hangingPunct="1" latinLnBrk="0" marL="1828800" rtl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r" defTabSz="914400" eaLnBrk="1" hangingPunct="1" latinLnBrk="0" marL="2286000" rtl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r" defTabSz="914400" eaLnBrk="1" hangingPunct="1" latinLnBrk="0" marL="2743200" rtl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r" defTabSz="914400" eaLnBrk="1" hangingPunct="1" latinLnBrk="0" marL="3200400" rtl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r" defTabSz="914400" eaLnBrk="1" hangingPunct="1" latinLnBrk="0" marL="3657600" rtl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819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6" y="4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شريحة عنوان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SA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عنوان ونص عمودي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SA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عنوان ونص عموديان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SA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عنوان ومحتوى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SA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عنوان المقطع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SA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محتويين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SA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مقارنة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SA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عنوان فقط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SA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فارغ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SA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محتوى ذو تسمية توضيحية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SA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صورة مع تسمية توضيحية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ar-SA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ar-SA" smtClean="0"/>
              <a:t>انقر لتحرير نمط العنوان الرئيسي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r" defTabSz="914400" eaLnBrk="1" hangingPunct="1" indent="-228600" latinLnBrk="0" marL="228600" rtl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indent="-228600" latinLnBrk="0" marL="685800" rtl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indent="-228600" latinLnBrk="0" marL="1143000" rtl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indent="-228600" latinLnBrk="0" marL="1600200" rtl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indent="-228600" latinLnBrk="0" marL="2057400" rtl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indent="-228600" latinLnBrk="0" marL="2514600" rtl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indent="-228600" latinLnBrk="0" marL="2971800" rtl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indent="-228600" latinLnBrk="0" marL="3429000" rtl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indent="-228600" latinLnBrk="0" marL="3886200" rtl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r" defTabSz="914400" eaLnBrk="1" hangingPunct="1" latinLnBrk="0" marL="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latinLnBrk="0" marL="457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latinLnBrk="0" marL="914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latinLnBrk="0" marL="1371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latinLnBrk="0" marL="18288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latinLnBrk="0" marL="22860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latinLnBrk="0" marL="2743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latinLnBrk="0" marL="3200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latinLnBrk="0" marL="3657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عنوان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ar-SA"/>
          </a:p>
        </p:txBody>
      </p:sp>
      <p:sp>
        <p:nvSpPr>
          <p:cNvPr id="1048587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ar-S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نسق 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kingsoft</Company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عرض تقديمي في PowerPoint</dc:title>
  <dc:creator>Kingsoft Office</dc:creator>
  <cp:lastModifiedBy>Kingsoft Office</cp:lastModifiedBy>
  <dcterms:created xsi:type="dcterms:W3CDTF">٢٠١٥-٠٧-٢٧T٠١:٣٩:١٨Z</dcterms:created>
  <dcterms:modified xsi:type="dcterms:W3CDTF">٢٠٢٤-٠٩-١٧T٠٠:٠٠:١٢Z</dcterms:modified>
</cp:coreProperties>
</file>