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75125" y="331470"/>
            <a:ext cx="3999230" cy="608330"/>
          </a:xfrm>
        </p:spPr>
        <p:txBody>
          <a:bodyPr>
            <a:noAutofit/>
          </a:bodyPr>
          <a:p>
            <a:r>
              <a:rPr lang="zh-CN" altLang="en-US" sz="48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寻合租室友</a:t>
            </a:r>
            <a:endParaRPr lang="zh-CN" altLang="en-US" sz="4800" b="1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pic>
        <p:nvPicPr>
          <p:cNvPr id="6" name="图片 5" descr="IMG_51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1005840"/>
            <a:ext cx="3797300" cy="2848610"/>
          </a:xfrm>
          <a:prstGeom prst="rect">
            <a:avLst/>
          </a:prstGeom>
          <a:ln w="57150">
            <a:solidFill>
              <a:srgbClr val="00B050"/>
            </a:solidFill>
            <a:prstDash val="solid"/>
          </a:ln>
        </p:spPr>
      </p:pic>
      <p:pic>
        <p:nvPicPr>
          <p:cNvPr id="7" name="图片 6" descr="IMG_5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785" y="989330"/>
            <a:ext cx="3889375" cy="2868295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pic>
        <p:nvPicPr>
          <p:cNvPr id="8" name="图片 7" descr="IMG_5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986790"/>
            <a:ext cx="3797300" cy="28676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51460" y="3899535"/>
            <a:ext cx="12439015" cy="263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80000"/>
              </a:lnSpc>
              <a:buNone/>
            </a:pPr>
            <a:r>
              <a:rPr lang="zh-CN" altLang="en-US" sz="2000"/>
              <a:t>两个房间你选一个，剩下的一间我住 ：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（总的为三室一厅一厨一卫，厨房客厅都很大，整体干净整洁）</a:t>
            </a:r>
            <a:endParaRPr lang="zh-CN" altLang="en-US" sz="2000"/>
          </a:p>
          <a:p>
            <a:pPr indent="0" algn="l">
              <a:lnSpc>
                <a:spcPct val="180000"/>
              </a:lnSpc>
              <a:buNone/>
            </a:pPr>
            <a:r>
              <a:rPr lang="en-US" altLang="zh-CN" sz="2000"/>
              <a:t>		        </a:t>
            </a:r>
            <a:r>
              <a:rPr lang="zh-CN" altLang="en-US" sz="2400" b="1">
                <a:solidFill>
                  <a:schemeClr val="tx1"/>
                </a:solidFill>
              </a:rPr>
              <a:t>第一</a:t>
            </a:r>
            <a:r>
              <a:rPr lang="en-US" altLang="zh-CN" sz="2400" b="1">
                <a:solidFill>
                  <a:schemeClr val="tx1"/>
                </a:solidFill>
              </a:rPr>
              <a:t>&amp;</a:t>
            </a:r>
            <a:r>
              <a:rPr lang="zh-CN" altLang="en-US" sz="2400" b="1">
                <a:solidFill>
                  <a:schemeClr val="tx1"/>
                </a:solidFill>
              </a:rPr>
              <a:t>第二张是一个房间：价格</a:t>
            </a:r>
            <a:r>
              <a:rPr lang="en-US" altLang="zh-CN" sz="2400" b="1">
                <a:solidFill>
                  <a:srgbClr val="FF0000"/>
                </a:solidFill>
              </a:rPr>
              <a:t>1500</a:t>
            </a:r>
            <a:r>
              <a:rPr lang="zh-CN" altLang="en-US" sz="2400" b="1">
                <a:solidFill>
                  <a:schemeClr val="tx1"/>
                </a:solidFill>
              </a:rPr>
              <a:t>元</a:t>
            </a:r>
            <a:r>
              <a:rPr lang="en-US" altLang="zh-CN" sz="2400" b="1">
                <a:solidFill>
                  <a:schemeClr val="tx1"/>
                </a:solidFill>
              </a:rPr>
              <a:t>/</a:t>
            </a:r>
            <a:r>
              <a:rPr lang="zh-CN" altLang="en-US" sz="2400" b="1">
                <a:solidFill>
                  <a:schemeClr val="tx1"/>
                </a:solidFill>
              </a:rPr>
              <a:t>月，有飘窗</a:t>
            </a:r>
            <a:endParaRPr lang="zh-CN" altLang="en-US" sz="2400" b="1">
              <a:solidFill>
                <a:schemeClr val="tx1"/>
              </a:solidFill>
            </a:endParaRPr>
          </a:p>
          <a:p>
            <a:pPr indent="0" algn="l">
              <a:lnSpc>
                <a:spcPct val="18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		       </a:t>
            </a:r>
            <a:r>
              <a:rPr lang="zh-CN" altLang="en-US" sz="2400" b="1">
                <a:solidFill>
                  <a:schemeClr val="tx1"/>
                </a:solidFill>
              </a:rPr>
              <a:t>第三张是另一个房间：价格</a:t>
            </a:r>
            <a:r>
              <a:rPr lang="en-US" altLang="zh-CN" sz="2400" b="1">
                <a:solidFill>
                  <a:srgbClr val="FF0000"/>
                </a:solidFill>
              </a:rPr>
              <a:t>1300</a:t>
            </a:r>
            <a:r>
              <a:rPr lang="zh-CN" altLang="en-US" sz="2400" b="1">
                <a:solidFill>
                  <a:schemeClr val="tx1"/>
                </a:solidFill>
              </a:rPr>
              <a:t>元</a:t>
            </a:r>
            <a:r>
              <a:rPr lang="en-US" altLang="zh-CN" sz="2400" b="1">
                <a:solidFill>
                  <a:schemeClr val="tx1"/>
                </a:solidFill>
              </a:rPr>
              <a:t>/</a:t>
            </a:r>
            <a:r>
              <a:rPr lang="zh-CN" altLang="en-US" sz="2400" b="1">
                <a:solidFill>
                  <a:schemeClr val="tx1"/>
                </a:solidFill>
              </a:rPr>
              <a:t>月，弊端：窗户朝厨房</a:t>
            </a:r>
            <a:endParaRPr lang="zh-CN" altLang="en-US" sz="2400" b="1">
              <a:solidFill>
                <a:schemeClr val="tx1"/>
              </a:solidFill>
            </a:endParaRPr>
          </a:p>
          <a:p>
            <a:pPr indent="0" algn="l">
              <a:lnSpc>
                <a:spcPct val="18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		</a:t>
            </a:r>
            <a:r>
              <a:rPr lang="en-US" altLang="zh-CN" sz="2000" b="1">
                <a:solidFill>
                  <a:schemeClr val="tx1"/>
                </a:solidFill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</a:rPr>
              <a:t> ps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zh-CN" altLang="en-US" sz="2000">
                <a:solidFill>
                  <a:schemeClr val="tx1"/>
                </a:solidFill>
              </a:rPr>
              <a:t>有意向的</a:t>
            </a:r>
            <a:r>
              <a:rPr lang="en-US" altLang="zh-CN" sz="2000">
                <a:solidFill>
                  <a:schemeClr val="tx1"/>
                </a:solidFill>
              </a:rPr>
              <a:t>call</a:t>
            </a:r>
            <a:r>
              <a:rPr lang="zh-CN" altLang="en-US" sz="2000">
                <a:solidFill>
                  <a:schemeClr val="tx1"/>
                </a:solidFill>
              </a:rPr>
              <a:t>我：</a:t>
            </a:r>
            <a:r>
              <a:rPr lang="en-US" altLang="zh-CN" sz="2000">
                <a:solidFill>
                  <a:schemeClr val="accent1"/>
                </a:solidFill>
              </a:rPr>
              <a:t>131-1679-9167    </a:t>
            </a:r>
            <a:r>
              <a:rPr lang="zh-CN" altLang="en-US" sz="2000">
                <a:solidFill>
                  <a:schemeClr val="tx1"/>
                </a:solidFill>
              </a:rPr>
              <a:t>我姓左，性别男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爆炸形 1 2"/>
          <p:cNvSpPr/>
          <p:nvPr/>
        </p:nvSpPr>
        <p:spPr>
          <a:xfrm>
            <a:off x="250825" y="4606290"/>
            <a:ext cx="2293620" cy="1757045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利二花苑</a:t>
            </a:r>
            <a:endParaRPr lang="zh-CN" altLang="en-US" sz="2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  <a:p>
            <a:pPr algn="ctr"/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5</a:t>
            </a: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幢</a:t>
            </a:r>
            <a:r>
              <a:rPr lang="en-US" altLang="zh-CN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1</a:t>
            </a:r>
            <a:r>
              <a:rPr lang="zh-CN" alt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单元</a:t>
            </a:r>
            <a:endParaRPr lang="zh-CN" altLang="en-US" sz="2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寻合租室友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RemateDanpike</dc:creator>
  <cp:lastModifiedBy>RemateDanpike</cp:lastModifiedBy>
  <cp:revision>6</cp:revision>
  <dcterms:created xsi:type="dcterms:W3CDTF">2019-08-24T04:39:21Z</dcterms:created>
  <dcterms:modified xsi:type="dcterms:W3CDTF">2019-08-24T04:39:21Z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