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77b457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77b457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5175eb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5175eb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5175eba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5175eba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5175eba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5175eba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55175eba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55175eba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55175eba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55175eba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5175eba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5175eba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shippo.com/blog/measure-real-size-any-python-object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Wiki de Jogadores de Futebol</a:t>
            </a:r>
            <a:br>
              <a:rPr lang="pt-BR"/>
            </a:br>
            <a:r>
              <a:rPr lang="pt-BR"/>
              <a:t>(Projeto 2)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Hitallo Cavalcanti e Renato Barboza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Índice Invertido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Pré-processamento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Indice Invertido com frequência, word -&gt; [(doc_id, f)]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Compressão de postings com codificação de tamanho variável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Pra medir tamanho dos objetos na hora de calcular diferença - &gt;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https://goshippo.com/blog/measure-real-size-any-python-object/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75" y="3167400"/>
            <a:ext cx="8120049" cy="74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Ranking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Entrada pelo 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Consulta só palavras (sem campos)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Document-at-a-time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Rank sem tf-idf / Rank com tf-idf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Similaridade por cosseno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Spearman (correlação)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13" y="10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Spearman ( Consulta 1 )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75" y="914863"/>
            <a:ext cx="4279475" cy="343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676" y="914875"/>
            <a:ext cx="4548249" cy="34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950" y="4584688"/>
            <a:ext cx="613410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13" y="10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Spearman ( Consulta 2 )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875"/>
            <a:ext cx="4182877" cy="325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96317"/>
            <a:ext cx="4419601" cy="332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2675" y="4439925"/>
            <a:ext cx="48387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13" y="10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Spearman ( Consulta 3 )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2825"/>
            <a:ext cx="4342534" cy="359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34" y="832825"/>
            <a:ext cx="4300243" cy="359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450" y="4584691"/>
            <a:ext cx="6565750" cy="1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13" y="10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Spearman ( Consulta 4 )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50" y="1299975"/>
            <a:ext cx="4042701" cy="23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417" y="1299975"/>
            <a:ext cx="4526308" cy="23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3063" y="3915350"/>
            <a:ext cx="62579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13" y="10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Spearman ( Consulta 5 )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25" y="1078750"/>
            <a:ext cx="3552643" cy="29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575" y="1033333"/>
            <a:ext cx="3552651" cy="3076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425" y="4346900"/>
            <a:ext cx="615315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