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0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1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60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2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9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6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4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6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6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5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8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D24B-7C42-4040-8EB1-88AB9E89CD45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30BE18-0564-4773-9961-0564E1E57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14988" y="956343"/>
            <a:ext cx="4707940" cy="8336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94202" y="1789960"/>
            <a:ext cx="6545128" cy="138853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 smtClean="0"/>
              <a:t>Презентацию подготовил</a:t>
            </a:r>
          </a:p>
          <a:p>
            <a:pPr algn="ctr"/>
            <a:r>
              <a:rPr lang="ru-RU" dirty="0" smtClean="0"/>
              <a:t>ученик 9 класса «К»</a:t>
            </a:r>
          </a:p>
          <a:p>
            <a:pPr algn="ctr"/>
            <a:r>
              <a:rPr lang="ru-RU" dirty="0" smtClean="0"/>
              <a:t>МАОУ «Лицей №14 им.</a:t>
            </a:r>
            <a:r>
              <a:rPr lang="ru-RU" i="1" dirty="0"/>
              <a:t> </a:t>
            </a:r>
            <a:r>
              <a:rPr lang="ru-RU" dirty="0"/>
              <a:t>Заслуженного учителя Российской Федерации А.М. Кузьмина</a:t>
            </a:r>
            <a:r>
              <a:rPr lang="ru-RU" dirty="0" smtClean="0"/>
              <a:t>»</a:t>
            </a:r>
          </a:p>
          <a:p>
            <a:pPr algn="ctr"/>
            <a:r>
              <a:rPr lang="ru-RU" dirty="0" smtClean="0"/>
              <a:t>Терентьев Константин</a:t>
            </a:r>
          </a:p>
          <a:p>
            <a:pPr algn="ctr"/>
            <a:r>
              <a:rPr lang="ru-RU" dirty="0" smtClean="0"/>
              <a:t>Преподаватель: </a:t>
            </a:r>
            <a:r>
              <a:rPr lang="ru-RU" dirty="0" err="1" smtClean="0"/>
              <a:t>Слезин</a:t>
            </a:r>
            <a:r>
              <a:rPr lang="ru-RU" dirty="0" smtClean="0"/>
              <a:t> Кирилл Анатольевич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12" y="3601984"/>
            <a:ext cx="4967761" cy="23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1055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1305" y="2625755"/>
            <a:ext cx="5210105" cy="269286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Идея проекта заключается в облегчении для пользователя изучения</a:t>
            </a:r>
            <a:r>
              <a:rPr lang="en-US" dirty="0" smtClean="0"/>
              <a:t>/</a:t>
            </a:r>
            <a:r>
              <a:rPr lang="ru-RU" dirty="0" smtClean="0"/>
              <a:t>сбора каких-либо данных о людях, занесенных в базу данных, сделать работу с данными удобной и презентабельной.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83" y="1696675"/>
            <a:ext cx="5962501" cy="47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1998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77799"/>
            <a:ext cx="10018713" cy="411340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моего проекта использовались:</a:t>
            </a:r>
            <a:br>
              <a:rPr lang="ru-RU" dirty="0" smtClean="0"/>
            </a:br>
            <a:r>
              <a:rPr lang="ru-RU" dirty="0" smtClean="0"/>
              <a:t>	- </a:t>
            </a:r>
            <a:r>
              <a:rPr lang="en-US" dirty="0" smtClean="0"/>
              <a:t>csv</a:t>
            </a:r>
            <a:r>
              <a:rPr lang="ru-RU" dirty="0" smtClean="0"/>
              <a:t>-файлы</a:t>
            </a:r>
            <a:br>
              <a:rPr lang="ru-RU" dirty="0" smtClean="0"/>
            </a:br>
            <a:r>
              <a:rPr lang="ru-RU" dirty="0" smtClean="0"/>
              <a:t>	- </a:t>
            </a:r>
            <a:r>
              <a:rPr lang="en-US" dirty="0" smtClean="0"/>
              <a:t>PyQt5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- прелести самого языка </a:t>
            </a:r>
            <a:r>
              <a:rPr lang="en-US" dirty="0" smtClean="0"/>
              <a:t>Python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Весь проект состоит из 4-х классов: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ViewWindow</a:t>
            </a:r>
            <a:r>
              <a:rPr lang="en-US" dirty="0" smtClean="0"/>
              <a:t>, </a:t>
            </a:r>
            <a:r>
              <a:rPr lang="en-US" dirty="0" err="1" smtClean="0"/>
              <a:t>PasswordRequest</a:t>
            </a:r>
            <a:r>
              <a:rPr lang="en-US" dirty="0" smtClean="0"/>
              <a:t>, </a:t>
            </a:r>
            <a:r>
              <a:rPr lang="en-US" dirty="0" err="1" smtClean="0"/>
              <a:t>MainView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EnterInf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179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8" y="548867"/>
            <a:ext cx="9148523" cy="48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0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3042" y="1625095"/>
            <a:ext cx="92549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Спасибо за внимание!</a:t>
            </a:r>
            <a:endParaRPr lang="ru-RU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65" y="2793534"/>
            <a:ext cx="2650920" cy="26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9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73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База данных</vt:lpstr>
      <vt:lpstr>Идея проекта</vt:lpstr>
      <vt:lpstr>Реализация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2019-02-10T18:24:47Z</dcterms:created>
  <dcterms:modified xsi:type="dcterms:W3CDTF">2019-02-10T19:44:23Z</dcterms:modified>
</cp:coreProperties>
</file>