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CFCC"/>
    <a:srgbClr val="DBBFB8"/>
    <a:srgbClr val="FDEDF1"/>
    <a:srgbClr val="EFE1E1"/>
    <a:srgbClr val="FAF0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7398A-A24B-108A-F0A7-50A8AB1E2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75E38-93C1-07D4-1920-BAC3EFAEA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665FC-CE31-E8F3-9A3C-E3CD7DDC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139F-6506-435A-831A-0A84591A1C0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91F5A-D988-2426-8C03-4B106542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B6176-56E5-CC1A-ADDB-B8C9308A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3154-3BE4-464D-98FF-14B561773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5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B18C-7ACB-CDD1-385B-B5F7C831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1F294-87A4-30AE-0259-59B66F4EF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091B7-BC99-D021-EADB-8D06B3EBC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139F-6506-435A-831A-0A84591A1C0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30457-79EA-66A0-56D6-BA592EEE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7E316-4A11-DE63-ADB7-A0099311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3154-3BE4-464D-98FF-14B561773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0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E5B176-6318-CA89-36B6-CAB1292F9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95B7C-C77B-52FD-BF2C-4F4189DA3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43A16-B9A3-6364-C7FA-3D5B4D6D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139F-6506-435A-831A-0A84591A1C0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66253-9077-4140-122C-6A593FE5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662FC-B71C-5061-6237-DEB5CB93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3154-3BE4-464D-98FF-14B561773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3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B48C-F002-EC23-784A-4316A5D0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AB1DD-04B4-C3C7-B0B8-DDD9FAA0D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FD844-361F-314D-8200-5AF19281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139F-6506-435A-831A-0A84591A1C0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B1DC8-D8D7-2C9D-8E93-BD3D1317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903F7-F9B1-8478-BCC1-1DB0A2D9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3154-3BE4-464D-98FF-14B561773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0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5886-BDBB-8A02-581F-A6E35A902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C29A3-DB3E-6CC4-A527-2B467939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AE7C0-B2DF-1561-04AB-D33DED22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139F-6506-435A-831A-0A84591A1C0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9F2C0-C462-4850-A06A-83E4B7B9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BE349-272A-F71E-595D-9B9847F8B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3154-3BE4-464D-98FF-14B561773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7722-4A6E-3161-A1F1-9CFCB787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46254-0B40-FABA-360D-6624118E6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AC460-0C74-9C92-DE2E-72122310C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7D8D1-9D02-2A03-5E9B-CB751311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139F-6506-435A-831A-0A84591A1C0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1ECAE-1A0D-D077-A089-2EEE3FD4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44A56-068C-EE98-19ED-09FED7A37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3154-3BE4-464D-98FF-14B561773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9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22D37-A272-97BF-0339-9C49286A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4E49F-80B2-4BD4-6A8E-378A22B5A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6F7CC-F4C6-75C1-15A6-809D93A38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05511B-33C2-91FA-59D4-C996D2F0E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256AD-962A-182B-4F62-DADD6F1DC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B1C61-90E4-24B0-0CB2-E15B20F8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139F-6506-435A-831A-0A84591A1C0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B72906-3C4D-64D7-A866-9860C602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553159-60E3-70FF-0A62-81B8C30A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3154-3BE4-464D-98FF-14B561773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2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626A-36D1-2FA6-EF57-FB7FF06E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77003-232E-A194-04CA-BAC5207E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139F-6506-435A-831A-0A84591A1C0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185E3-123A-5558-E7D7-66CF047C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27E2A-A4BF-D9DF-803E-E58EBB2C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3154-3BE4-464D-98FF-14B561773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9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462D0-C2FA-B41C-2EE8-FEBEA773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139F-6506-435A-831A-0A84591A1C0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0D5AE2-5270-AA12-A46E-C59C876A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7B0FC-2293-6ED8-58C6-B27F7182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3154-3BE4-464D-98FF-14B561773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7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7FFC-1BBB-574F-1106-A1E03FD4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74732-84E9-240E-C074-A49039474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0BB28-2FC0-4D4F-BDAD-909DFCF38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536A3-06FD-C215-9DA4-2227984B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139F-6506-435A-831A-0A84591A1C0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7101A-8129-16AC-A214-A4687A516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2D3D7-464D-D7AA-3258-D6176405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3154-3BE4-464D-98FF-14B561773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7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E08C-5530-E5A0-1137-DA822B16E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DDDB4-5EF4-E29B-5CDC-16F4D6762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55C78-0A86-AB0D-681B-683C365AB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3C6D5-4E55-93AC-3747-1712DDF8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139F-6506-435A-831A-0A84591A1C0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6E213-C092-C9B0-3E41-ACC3626E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0ADA2-1F79-A8F7-59C1-A0C39CFF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3154-3BE4-464D-98FF-14B561773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5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356998-4D84-12EC-15E1-B39C1B8FC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D7521-68E3-36EA-2DBD-857F4048B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1B1D0-AFC9-3409-22AC-2FE31AE90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19139F-6506-435A-831A-0A84591A1C0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60B4F-FCE9-BBFA-D5B9-2AC16AD36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9411C-C595-C71E-5679-25D01742C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B13154-3BE4-464D-98FF-14B561773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lympics.com/en/olympic-games/tokyo-2020" TargetMode="External"/><Relationship Id="rId2" Type="http://schemas.openxmlformats.org/officeDocument/2006/relationships/hyperlink" Target="https://www.kaggle.com/datasets/arjunprasadsarkhel/2021-olympics-in-tokyo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3315-6D12-B788-DC62-992214749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ABF4D-2B59-64E4-D733-F762F92259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logo with a mountain in the background&#10;&#10;Description automatically generated">
            <a:extLst>
              <a:ext uri="{FF2B5EF4-FFF2-40B4-BE49-F238E27FC236}">
                <a16:creationId xmlns:a16="http://schemas.microsoft.com/office/drawing/2014/main" id="{DAE51826-3DBB-E373-DC57-B68E8CB6E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B64801-5F4E-E1BA-3895-3305D7EA81D1}"/>
              </a:ext>
            </a:extLst>
          </p:cNvPr>
          <p:cNvSpPr txBox="1"/>
          <p:nvPr/>
        </p:nvSpPr>
        <p:spPr>
          <a:xfrm>
            <a:off x="5398713" y="4879979"/>
            <a:ext cx="412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EA6CE-83C5-4B63-AD87-5A78D4FB9E85}"/>
              </a:ext>
            </a:extLst>
          </p:cNvPr>
          <p:cNvSpPr txBox="1"/>
          <p:nvPr/>
        </p:nvSpPr>
        <p:spPr>
          <a:xfrm>
            <a:off x="5146997" y="6460462"/>
            <a:ext cx="412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Remaz Abdullah Aljohani</a:t>
            </a:r>
          </a:p>
        </p:txBody>
      </p:sp>
    </p:spTree>
    <p:extLst>
      <p:ext uri="{BB962C8B-B14F-4D97-AF65-F5344CB8AC3E}">
        <p14:creationId xmlns:p14="http://schemas.microsoft.com/office/powerpoint/2010/main" val="369955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45DCA6-812A-3676-EC50-5613F0211A82}"/>
              </a:ext>
            </a:extLst>
          </p:cNvPr>
          <p:cNvSpPr txBox="1"/>
          <p:nvPr/>
        </p:nvSpPr>
        <p:spPr>
          <a:xfrm>
            <a:off x="3111500" y="532656"/>
            <a:ext cx="6855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Tokyo </a:t>
            </a:r>
            <a:r>
              <a:rPr lang="en-US" sz="2000" dirty="0">
                <a:solidFill>
                  <a:srgbClr val="002060"/>
                </a:solidFill>
                <a:latin typeface="29LT Bukra SmBd" panose="00000700000000000000" pitchFamily="50" charset="-78"/>
                <a:cs typeface="29LT Bukra SmBd" panose="00000700000000000000" pitchFamily="50" charset="-78"/>
              </a:rPr>
              <a:t>2020</a:t>
            </a:r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Olympics data analysis.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21A13-0DFC-73F3-1B69-8BD6DF771ABC}"/>
              </a:ext>
            </a:extLst>
          </p:cNvPr>
          <p:cNvSpPr txBox="1"/>
          <p:nvPr/>
        </p:nvSpPr>
        <p:spPr>
          <a:xfrm>
            <a:off x="349250" y="1911350"/>
            <a:ext cx="810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TOKYO hosted the Summer Olympics </a:t>
            </a:r>
            <a:r>
              <a:rPr lang="en-US" sz="1400" dirty="0">
                <a:solidFill>
                  <a:srgbClr val="002060"/>
                </a:solidFill>
                <a:latin typeface="29LT Bukra SmBd" panose="00000700000000000000" pitchFamily="50" charset="-78"/>
                <a:cs typeface="29LT Bukra SmBd" panose="00000700000000000000" pitchFamily="50" charset="-78"/>
              </a:rPr>
              <a:t>2020</a:t>
            </a:r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and this project aims to </a:t>
            </a:r>
            <a:r>
              <a:rPr lang="en-US" sz="200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analyze and </a:t>
            </a:r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provide insight to fans of this games.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AF66C-7ABC-8DAA-FDAF-15AE3B32D50E}"/>
              </a:ext>
            </a:extLst>
          </p:cNvPr>
          <p:cNvSpPr txBox="1"/>
          <p:nvPr/>
        </p:nvSpPr>
        <p:spPr>
          <a:xfrm>
            <a:off x="349250" y="3445937"/>
            <a:ext cx="81089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Source:</a:t>
            </a:r>
          </a:p>
          <a:p>
            <a:endParaRPr lang="en-US" sz="16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https://www.kaggle.com/datasets/arjunprasadsarkhel/2021-olympics-in-tokyo/data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https://olympics.com/en/olympic-games/tokyo-2020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331252-946D-4872-57B0-461ED8C19176}"/>
              </a:ext>
            </a:extLst>
          </p:cNvPr>
          <p:cNvSpPr txBox="1"/>
          <p:nvPr/>
        </p:nvSpPr>
        <p:spPr>
          <a:xfrm>
            <a:off x="412749" y="5481190"/>
            <a:ext cx="81089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tools:</a:t>
            </a:r>
          </a:p>
          <a:p>
            <a:endParaRPr lang="en-US" sz="16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Microsoft Excel and Microsoft Power BI</a:t>
            </a:r>
          </a:p>
        </p:txBody>
      </p:sp>
    </p:spTree>
    <p:extLst>
      <p:ext uri="{BB962C8B-B14F-4D97-AF65-F5344CB8AC3E}">
        <p14:creationId xmlns:p14="http://schemas.microsoft.com/office/powerpoint/2010/main" val="390159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45DCA6-812A-3676-EC50-5613F0211A82}"/>
              </a:ext>
            </a:extLst>
          </p:cNvPr>
          <p:cNvSpPr txBox="1"/>
          <p:nvPr/>
        </p:nvSpPr>
        <p:spPr>
          <a:xfrm>
            <a:off x="3111500" y="532656"/>
            <a:ext cx="6855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Tokyo</a:t>
            </a:r>
            <a:r>
              <a:rPr lang="en-US" sz="2000" dirty="0">
                <a:solidFill>
                  <a:srgbClr val="002060"/>
                </a:solidFill>
                <a:latin typeface="29LT Bukra SmBd" panose="00000700000000000000" pitchFamily="50" charset="-78"/>
                <a:cs typeface="29LT Bukra SmBd" panose="00000700000000000000" pitchFamily="50" charset="-78"/>
              </a:rPr>
              <a:t>2020</a:t>
            </a:r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Olympics data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070B8F-6797-B895-CC40-9EB5E5B9C3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4" t="16190" r="27227" b="25048"/>
          <a:stretch/>
        </p:blipFill>
        <p:spPr>
          <a:xfrm>
            <a:off x="1563188" y="1319223"/>
            <a:ext cx="9065623" cy="50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6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45DCA6-812A-3676-EC50-5613F0211A82}"/>
              </a:ext>
            </a:extLst>
          </p:cNvPr>
          <p:cNvSpPr txBox="1"/>
          <p:nvPr/>
        </p:nvSpPr>
        <p:spPr>
          <a:xfrm>
            <a:off x="3111500" y="532656"/>
            <a:ext cx="6855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Tokyo</a:t>
            </a:r>
            <a:r>
              <a:rPr lang="en-US" sz="2000" dirty="0">
                <a:solidFill>
                  <a:srgbClr val="002060"/>
                </a:solidFill>
                <a:latin typeface="29LT Bukra SmBd" panose="00000700000000000000" pitchFamily="50" charset="-78"/>
                <a:cs typeface="29LT Bukra SmBd" panose="00000700000000000000" pitchFamily="50" charset="-78"/>
              </a:rPr>
              <a:t>2020</a:t>
            </a:r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Olympics data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070B8F-6797-B895-CC40-9EB5E5B9C3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96" t="21954" r="53832" b="55831"/>
          <a:stretch/>
        </p:blipFill>
        <p:spPr>
          <a:xfrm>
            <a:off x="1047567" y="2103120"/>
            <a:ext cx="3165203" cy="29348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FBCCB1-442C-7ACA-CB29-C054822F0596}"/>
              </a:ext>
            </a:extLst>
          </p:cNvPr>
          <p:cNvSpPr txBox="1"/>
          <p:nvPr/>
        </p:nvSpPr>
        <p:spPr>
          <a:xfrm>
            <a:off x="365035" y="5196245"/>
            <a:ext cx="4861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total number of participating countries and athletes.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12C4E1-0D60-2BD2-BE7B-DBFBAEF28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47" t="17677" r="34481" b="60108"/>
          <a:stretch/>
        </p:blipFill>
        <p:spPr>
          <a:xfrm>
            <a:off x="7346767" y="2033270"/>
            <a:ext cx="3165203" cy="29348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335946-C6F3-5AAA-563D-07076C0B3396}"/>
              </a:ext>
            </a:extLst>
          </p:cNvPr>
          <p:cNvSpPr txBox="1"/>
          <p:nvPr/>
        </p:nvSpPr>
        <p:spPr>
          <a:xfrm>
            <a:off x="6613435" y="5073134"/>
            <a:ext cx="4861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percentage of male participants is </a:t>
            </a:r>
            <a:r>
              <a:rPr lang="en-US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5.72%</a:t>
            </a:r>
            <a:r>
              <a:rPr lang="en-US" sz="16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higher than that of women.</a:t>
            </a:r>
          </a:p>
        </p:txBody>
      </p:sp>
    </p:spTree>
    <p:extLst>
      <p:ext uri="{BB962C8B-B14F-4D97-AF65-F5344CB8AC3E}">
        <p14:creationId xmlns:p14="http://schemas.microsoft.com/office/powerpoint/2010/main" val="137564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45DCA6-812A-3676-EC50-5613F0211A82}"/>
              </a:ext>
            </a:extLst>
          </p:cNvPr>
          <p:cNvSpPr txBox="1"/>
          <p:nvPr/>
        </p:nvSpPr>
        <p:spPr>
          <a:xfrm>
            <a:off x="3111500" y="532656"/>
            <a:ext cx="6855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Tokyo</a:t>
            </a:r>
            <a:r>
              <a:rPr lang="en-US" sz="2000" dirty="0">
                <a:solidFill>
                  <a:srgbClr val="002060"/>
                </a:solidFill>
                <a:latin typeface="29LT Bukra SmBd" panose="00000700000000000000" pitchFamily="50" charset="-78"/>
                <a:cs typeface="29LT Bukra SmBd" panose="00000700000000000000" pitchFamily="50" charset="-78"/>
              </a:rPr>
              <a:t>2020</a:t>
            </a:r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Olympics data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070B8F-6797-B895-CC40-9EB5E5B9C3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87" t="45449" r="34748" b="36941"/>
          <a:stretch/>
        </p:blipFill>
        <p:spPr>
          <a:xfrm>
            <a:off x="1149167" y="2349500"/>
            <a:ext cx="3337979" cy="26185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FBCCB1-442C-7ACA-CB29-C054822F0596}"/>
              </a:ext>
            </a:extLst>
          </p:cNvPr>
          <p:cNvSpPr txBox="1"/>
          <p:nvPr/>
        </p:nvSpPr>
        <p:spPr>
          <a:xfrm>
            <a:off x="365035" y="5196245"/>
            <a:ext cx="4861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highest discipline for participants was Athletics </a:t>
            </a:r>
            <a:r>
              <a:rPr lang="en-US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48.32%.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12C4E1-0D60-2BD2-BE7B-DBFBAEF28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1" t="16909" r="68533" b="68440"/>
          <a:stretch/>
        </p:blipFill>
        <p:spPr>
          <a:xfrm>
            <a:off x="5873750" y="2556490"/>
            <a:ext cx="5676900" cy="1935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335946-C6F3-5AAA-563D-07076C0B3396}"/>
              </a:ext>
            </a:extLst>
          </p:cNvPr>
          <p:cNvSpPr txBox="1"/>
          <p:nvPr/>
        </p:nvSpPr>
        <p:spPr>
          <a:xfrm>
            <a:off x="6619785" y="5257800"/>
            <a:ext cx="4861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largest number of participants were from the United States.</a:t>
            </a:r>
          </a:p>
        </p:txBody>
      </p:sp>
    </p:spTree>
    <p:extLst>
      <p:ext uri="{BB962C8B-B14F-4D97-AF65-F5344CB8AC3E}">
        <p14:creationId xmlns:p14="http://schemas.microsoft.com/office/powerpoint/2010/main" val="394903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45DCA6-812A-3676-EC50-5613F0211A82}"/>
              </a:ext>
            </a:extLst>
          </p:cNvPr>
          <p:cNvSpPr txBox="1"/>
          <p:nvPr/>
        </p:nvSpPr>
        <p:spPr>
          <a:xfrm>
            <a:off x="3111500" y="532656"/>
            <a:ext cx="6855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Tokyo</a:t>
            </a:r>
            <a:r>
              <a:rPr lang="en-US" sz="2000" dirty="0">
                <a:solidFill>
                  <a:srgbClr val="002060"/>
                </a:solidFill>
                <a:latin typeface="29LT Bukra SmBd" panose="00000700000000000000" pitchFamily="50" charset="-78"/>
                <a:cs typeface="29LT Bukra SmBd" panose="00000700000000000000" pitchFamily="50" charset="-78"/>
              </a:rPr>
              <a:t>2020</a:t>
            </a:r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Olympics data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070B8F-6797-B895-CC40-9EB5E5B9C3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7" t="31955" r="73601" b="47034"/>
          <a:stretch/>
        </p:blipFill>
        <p:spPr>
          <a:xfrm>
            <a:off x="365035" y="1797050"/>
            <a:ext cx="5137333" cy="3124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FBCCB1-442C-7ACA-CB29-C054822F0596}"/>
              </a:ext>
            </a:extLst>
          </p:cNvPr>
          <p:cNvSpPr txBox="1"/>
          <p:nvPr/>
        </p:nvSpPr>
        <p:spPr>
          <a:xfrm>
            <a:off x="365035" y="5196245"/>
            <a:ext cx="4861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number of female and male is equal in some discipline, such as: Shooting and Sailing.</a:t>
            </a:r>
            <a:endParaRPr lang="en-US" sz="24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12C4E1-0D60-2BD2-BE7B-DBFBAEF28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8" t="53872" r="73950" b="24814"/>
          <a:stretch/>
        </p:blipFill>
        <p:spPr>
          <a:xfrm>
            <a:off x="6689634" y="1797050"/>
            <a:ext cx="5009676" cy="312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335946-C6F3-5AAA-563D-07076C0B3396}"/>
              </a:ext>
            </a:extLst>
          </p:cNvPr>
          <p:cNvSpPr txBox="1"/>
          <p:nvPr/>
        </p:nvSpPr>
        <p:spPr>
          <a:xfrm>
            <a:off x="6619785" y="5257800"/>
            <a:ext cx="4861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United States won the highest number of medals.</a:t>
            </a:r>
          </a:p>
        </p:txBody>
      </p:sp>
    </p:spTree>
    <p:extLst>
      <p:ext uri="{BB962C8B-B14F-4D97-AF65-F5344CB8AC3E}">
        <p14:creationId xmlns:p14="http://schemas.microsoft.com/office/powerpoint/2010/main" val="411666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45DCA6-812A-3676-EC50-5613F0211A82}"/>
              </a:ext>
            </a:extLst>
          </p:cNvPr>
          <p:cNvSpPr txBox="1"/>
          <p:nvPr/>
        </p:nvSpPr>
        <p:spPr>
          <a:xfrm>
            <a:off x="790254" y="1834000"/>
            <a:ext cx="6855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FBCCB1-442C-7ACA-CB29-C054822F0596}"/>
              </a:ext>
            </a:extLst>
          </p:cNvPr>
          <p:cNvSpPr txBox="1"/>
          <p:nvPr/>
        </p:nvSpPr>
        <p:spPr>
          <a:xfrm>
            <a:off x="403134" y="3045818"/>
            <a:ext cx="6486615" cy="76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 the end, according to the data, the </a:t>
            </a:r>
            <a:r>
              <a:rPr lang="en-US" dirty="0">
                <a:solidFill>
                  <a:srgbClr val="002060"/>
                </a:solidFill>
                <a:latin typeface="29LT Bukra SmBd" panose="00000700000000000000" pitchFamily="50" charset="-78"/>
                <a:cs typeface="29LT Bukra SmBd" panose="00000700000000000000" pitchFamily="50" charset="-78"/>
              </a:rPr>
              <a:t>2020</a:t>
            </a:r>
            <a:r>
              <a:rPr lang="en-US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Tokyo Olympics were successful.</a:t>
            </a:r>
          </a:p>
        </p:txBody>
      </p:sp>
      <p:pic>
        <p:nvPicPr>
          <p:cNvPr id="7" name="Picture 6" descr="A group of red flowers&#10;&#10;Description automatically generated">
            <a:extLst>
              <a:ext uri="{FF2B5EF4-FFF2-40B4-BE49-F238E27FC236}">
                <a16:creationId xmlns:a16="http://schemas.microsoft.com/office/drawing/2014/main" id="{F371873C-B736-E948-880E-2725A6B9F0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6702352" y="1015425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54433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180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29LT Bukra SmBd</vt:lpstr>
      <vt:lpstr>Aharoni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Remaz Abdullah Omair Aljohani</dc:creator>
  <cp:lastModifiedBy>Remaz Abdullah Omair Aljohani</cp:lastModifiedBy>
  <cp:revision>2</cp:revision>
  <dcterms:created xsi:type="dcterms:W3CDTF">2024-03-16T18:28:27Z</dcterms:created>
  <dcterms:modified xsi:type="dcterms:W3CDTF">2024-03-16T20:26:13Z</dcterms:modified>
</cp:coreProperties>
</file>