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7AF558-9D66-4C1F-9263-AE072271B07C}" v="11" dt="2020-06-08T19:12:41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mco Kroonen" userId="15eef7b42695e044" providerId="LiveId" clId="{F37AF558-9D66-4C1F-9263-AE072271B07C}"/>
    <pc:docChg chg="undo custSel mod addSld modSld">
      <pc:chgData name="Remco Kroonen" userId="15eef7b42695e044" providerId="LiveId" clId="{F37AF558-9D66-4C1F-9263-AE072271B07C}" dt="2020-06-08T19:20:20.344" v="239" actId="14100"/>
      <pc:docMkLst>
        <pc:docMk/>
      </pc:docMkLst>
      <pc:sldChg chg="delSp modSp mod delDesignElem">
        <pc:chgData name="Remco Kroonen" userId="15eef7b42695e044" providerId="LiveId" clId="{F37AF558-9D66-4C1F-9263-AE072271B07C}" dt="2020-06-08T19:20:20.344" v="239" actId="14100"/>
        <pc:sldMkLst>
          <pc:docMk/>
          <pc:sldMk cId="2980578474" sldId="256"/>
        </pc:sldMkLst>
        <pc:spChg chg="mod">
          <ac:chgData name="Remco Kroonen" userId="15eef7b42695e044" providerId="LiveId" clId="{F37AF558-9D66-4C1F-9263-AE072271B07C}" dt="2020-06-08T19:20:20.344" v="239" actId="14100"/>
          <ac:spMkLst>
            <pc:docMk/>
            <pc:sldMk cId="2980578474" sldId="256"/>
            <ac:spMk id="2" creationId="{FCBCCCDD-E4F8-490C-B275-616DE0F0EC91}"/>
          </ac:spMkLst>
        </pc:spChg>
        <pc:spChg chg="del">
          <ac:chgData name="Remco Kroonen" userId="15eef7b42695e044" providerId="LiveId" clId="{F37AF558-9D66-4C1F-9263-AE072271B07C}" dt="2020-06-08T19:07:28.622" v="133"/>
          <ac:spMkLst>
            <pc:docMk/>
            <pc:sldMk cId="2980578474" sldId="256"/>
            <ac:spMk id="135" creationId="{526E0BFB-CDF1-4990-8C11-AC849311E0A8}"/>
          </ac:spMkLst>
        </pc:spChg>
        <pc:spChg chg="del">
          <ac:chgData name="Remco Kroonen" userId="15eef7b42695e044" providerId="LiveId" clId="{F37AF558-9D66-4C1F-9263-AE072271B07C}" dt="2020-06-08T19:07:28.622" v="133"/>
          <ac:spMkLst>
            <pc:docMk/>
            <pc:sldMk cId="2980578474" sldId="256"/>
            <ac:spMk id="137" creationId="{6069A1F8-9BEB-4786-9694-FC48B2D75D21}"/>
          </ac:spMkLst>
        </pc:spChg>
        <pc:spChg chg="del">
          <ac:chgData name="Remco Kroonen" userId="15eef7b42695e044" providerId="LiveId" clId="{F37AF558-9D66-4C1F-9263-AE072271B07C}" dt="2020-06-08T19:07:28.622" v="133"/>
          <ac:spMkLst>
            <pc:docMk/>
            <pc:sldMk cId="2980578474" sldId="256"/>
            <ac:spMk id="139" creationId="{AF2F604E-43BE-4DC3-B983-E071523364F8}"/>
          </ac:spMkLst>
        </pc:spChg>
        <pc:spChg chg="del">
          <ac:chgData name="Remco Kroonen" userId="15eef7b42695e044" providerId="LiveId" clId="{F37AF558-9D66-4C1F-9263-AE072271B07C}" dt="2020-06-08T19:07:28.622" v="133"/>
          <ac:spMkLst>
            <pc:docMk/>
            <pc:sldMk cId="2980578474" sldId="256"/>
            <ac:spMk id="141" creationId="{08C9B587-E65E-4B52-B37C-ABEBB6E87928}"/>
          </ac:spMkLst>
        </pc:spChg>
      </pc:sldChg>
      <pc:sldChg chg="addSp delSp modSp mod setBg setClrOvrMap">
        <pc:chgData name="Remco Kroonen" userId="15eef7b42695e044" providerId="LiveId" clId="{F37AF558-9D66-4C1F-9263-AE072271B07C}" dt="2020-06-08T19:08:09.424" v="171" actId="403"/>
        <pc:sldMkLst>
          <pc:docMk/>
          <pc:sldMk cId="1537027068" sldId="257"/>
        </pc:sldMkLst>
        <pc:spChg chg="mod ord">
          <ac:chgData name="Remco Kroonen" userId="15eef7b42695e044" providerId="LiveId" clId="{F37AF558-9D66-4C1F-9263-AE072271B07C}" dt="2020-06-08T19:07:32.707" v="134" actId="1076"/>
          <ac:spMkLst>
            <pc:docMk/>
            <pc:sldMk cId="1537027068" sldId="257"/>
            <ac:spMk id="2" creationId="{3EFCD98A-4058-4853-ABC0-F613B89EC3B8}"/>
          </ac:spMkLst>
        </pc:spChg>
        <pc:spChg chg="del mod">
          <ac:chgData name="Remco Kroonen" userId="15eef7b42695e044" providerId="LiveId" clId="{F37AF558-9D66-4C1F-9263-AE072271B07C}" dt="2020-06-08T19:00:39.173" v="24"/>
          <ac:spMkLst>
            <pc:docMk/>
            <pc:sldMk cId="1537027068" sldId="257"/>
            <ac:spMk id="3" creationId="{212E9048-A132-497C-AA0D-E27DDF9B9DD2}"/>
          </ac:spMkLst>
        </pc:spChg>
        <pc:spChg chg="add mod">
          <ac:chgData name="Remco Kroonen" userId="15eef7b42695e044" providerId="LiveId" clId="{F37AF558-9D66-4C1F-9263-AE072271B07C}" dt="2020-06-08T19:08:09.424" v="171" actId="403"/>
          <ac:spMkLst>
            <pc:docMk/>
            <pc:sldMk cId="1537027068" sldId="257"/>
            <ac:spMk id="6" creationId="{AE233AAC-B788-48C9-AF7C-1DEFB11BDB3B}"/>
          </ac:spMkLst>
        </pc:spChg>
        <pc:spChg chg="add del">
          <ac:chgData name="Remco Kroonen" userId="15eef7b42695e044" providerId="LiveId" clId="{F37AF558-9D66-4C1F-9263-AE072271B07C}" dt="2020-06-08T19:07:08.488" v="130" actId="26606"/>
          <ac:spMkLst>
            <pc:docMk/>
            <pc:sldMk cId="1537027068" sldId="257"/>
            <ac:spMk id="7" creationId="{C7D023E4-8DE1-436E-9847-ED6A4B4B04FD}"/>
          </ac:spMkLst>
        </pc:spChg>
        <pc:spChg chg="add del">
          <ac:chgData name="Remco Kroonen" userId="15eef7b42695e044" providerId="LiveId" clId="{F37AF558-9D66-4C1F-9263-AE072271B07C}" dt="2020-06-08T19:01:02.648" v="31" actId="26606"/>
          <ac:spMkLst>
            <pc:docMk/>
            <pc:sldMk cId="1537027068" sldId="257"/>
            <ac:spMk id="9" creationId="{6038DE9C-517F-43A6-A033-3A6014D49681}"/>
          </ac:spMkLst>
        </pc:spChg>
        <pc:spChg chg="add del">
          <ac:chgData name="Remco Kroonen" userId="15eef7b42695e044" providerId="LiveId" clId="{F37AF558-9D66-4C1F-9263-AE072271B07C}" dt="2020-06-08T19:00:59.317" v="29" actId="26606"/>
          <ac:spMkLst>
            <pc:docMk/>
            <pc:sldMk cId="1537027068" sldId="257"/>
            <ac:spMk id="10" creationId="{C7D023E4-8DE1-436E-9847-ED6A4B4B04FD}"/>
          </ac:spMkLst>
        </pc:spChg>
        <pc:spChg chg="add del">
          <ac:chgData name="Remco Kroonen" userId="15eef7b42695e044" providerId="LiveId" clId="{F37AF558-9D66-4C1F-9263-AE072271B07C}" dt="2020-06-08T19:01:03.759" v="33" actId="26606"/>
          <ac:spMkLst>
            <pc:docMk/>
            <pc:sldMk cId="1537027068" sldId="257"/>
            <ac:spMk id="11" creationId="{33CBE267-1877-479F-82F0-E4BAA5BCE76F}"/>
          </ac:spMkLst>
        </pc:spChg>
        <pc:spChg chg="add del">
          <ac:chgData name="Remco Kroonen" userId="15eef7b42695e044" providerId="LiveId" clId="{F37AF558-9D66-4C1F-9263-AE072271B07C}" dt="2020-06-08T19:01:03.759" v="33" actId="26606"/>
          <ac:spMkLst>
            <pc:docMk/>
            <pc:sldMk cId="1537027068" sldId="257"/>
            <ac:spMk id="13" creationId="{0369D95E-A87F-411C-84F6-AB8CA5107FAA}"/>
          </ac:spMkLst>
        </pc:spChg>
        <pc:spChg chg="add del">
          <ac:chgData name="Remco Kroonen" userId="15eef7b42695e044" providerId="LiveId" clId="{F37AF558-9D66-4C1F-9263-AE072271B07C}" dt="2020-06-08T19:01:03.759" v="33" actId="26606"/>
          <ac:spMkLst>
            <pc:docMk/>
            <pc:sldMk cId="1537027068" sldId="257"/>
            <ac:spMk id="14" creationId="{F2EA12E3-1C9E-43D7-ABCC-C16A6ED4B0AE}"/>
          </ac:spMkLst>
        </pc:spChg>
        <pc:spChg chg="add del">
          <ac:chgData name="Remco Kroonen" userId="15eef7b42695e044" providerId="LiveId" clId="{F37AF558-9D66-4C1F-9263-AE072271B07C}" dt="2020-06-08T19:01:05.046" v="35" actId="26606"/>
          <ac:spMkLst>
            <pc:docMk/>
            <pc:sldMk cId="1537027068" sldId="257"/>
            <ac:spMk id="17" creationId="{983649BC-F580-4BE0-A395-4FF278650705}"/>
          </ac:spMkLst>
        </pc:spChg>
        <pc:spChg chg="add del">
          <ac:chgData name="Remco Kroonen" userId="15eef7b42695e044" providerId="LiveId" clId="{F37AF558-9D66-4C1F-9263-AE072271B07C}" dt="2020-06-08T19:01:13.337" v="45" actId="26606"/>
          <ac:spMkLst>
            <pc:docMk/>
            <pc:sldMk cId="1537027068" sldId="257"/>
            <ac:spMk id="18" creationId="{337BD936-7966-400B-ADDC-AEBF1773D323}"/>
          </ac:spMkLst>
        </pc:spChg>
        <pc:spChg chg="add del">
          <ac:chgData name="Remco Kroonen" userId="15eef7b42695e044" providerId="LiveId" clId="{F37AF558-9D66-4C1F-9263-AE072271B07C}" dt="2020-06-08T19:01:05.753" v="37" actId="26606"/>
          <ac:spMkLst>
            <pc:docMk/>
            <pc:sldMk cId="1537027068" sldId="257"/>
            <ac:spMk id="19" creationId="{C03290D6-FB21-4060-9048-A29414E2863C}"/>
          </ac:spMkLst>
        </pc:spChg>
        <pc:spChg chg="add del">
          <ac:chgData name="Remco Kroonen" userId="15eef7b42695e044" providerId="LiveId" clId="{F37AF558-9D66-4C1F-9263-AE072271B07C}" dt="2020-06-08T19:01:13.337" v="45" actId="26606"/>
          <ac:spMkLst>
            <pc:docMk/>
            <pc:sldMk cId="1537027068" sldId="257"/>
            <ac:spMk id="20" creationId="{BFF9561A-DFC7-4B1D-9290-B97FCC619D4E}"/>
          </ac:spMkLst>
        </pc:spChg>
        <pc:spChg chg="add del">
          <ac:chgData name="Remco Kroonen" userId="15eef7b42695e044" providerId="LiveId" clId="{F37AF558-9D66-4C1F-9263-AE072271B07C}" dt="2020-06-08T19:01:06.214" v="39" actId="26606"/>
          <ac:spMkLst>
            <pc:docMk/>
            <pc:sldMk cId="1537027068" sldId="257"/>
            <ac:spMk id="21" creationId="{983649BC-F580-4BE0-A395-4FF278650705}"/>
          </ac:spMkLst>
        </pc:spChg>
        <pc:spChg chg="add del">
          <ac:chgData name="Remco Kroonen" userId="15eef7b42695e044" providerId="LiveId" clId="{F37AF558-9D66-4C1F-9263-AE072271B07C}" dt="2020-06-08T19:01:07.016" v="41" actId="26606"/>
          <ac:spMkLst>
            <pc:docMk/>
            <pc:sldMk cId="1537027068" sldId="257"/>
            <ac:spMk id="23" creationId="{6038DE9C-517F-43A6-A033-3A6014D49681}"/>
          </ac:spMkLst>
        </pc:spChg>
        <pc:spChg chg="add del">
          <ac:chgData name="Remco Kroonen" userId="15eef7b42695e044" providerId="LiveId" clId="{F37AF558-9D66-4C1F-9263-AE072271B07C}" dt="2020-06-08T19:01:08.478" v="43" actId="26606"/>
          <ac:spMkLst>
            <pc:docMk/>
            <pc:sldMk cId="1537027068" sldId="257"/>
            <ac:spMk id="25" creationId="{D2B783EE-0239-4717-BBEA-8C9EAC61C824}"/>
          </ac:spMkLst>
        </pc:spChg>
        <pc:spChg chg="add del">
          <ac:chgData name="Remco Kroonen" userId="15eef7b42695e044" providerId="LiveId" clId="{F37AF558-9D66-4C1F-9263-AE072271B07C}" dt="2020-06-08T19:01:08.478" v="43" actId="26606"/>
          <ac:spMkLst>
            <pc:docMk/>
            <pc:sldMk cId="1537027068" sldId="257"/>
            <ac:spMk id="26" creationId="{587EC9AF-E2DA-447D-84A6-FFFF51589488}"/>
          </ac:spMkLst>
        </pc:spChg>
        <pc:spChg chg="add del">
          <ac:chgData name="Remco Kroonen" userId="15eef7b42695e044" providerId="LiveId" clId="{F37AF558-9D66-4C1F-9263-AE072271B07C}" dt="2020-06-08T19:01:08.478" v="43" actId="26606"/>
          <ac:spMkLst>
            <pc:docMk/>
            <pc:sldMk cId="1537027068" sldId="257"/>
            <ac:spMk id="27" creationId="{A7B99495-F43F-4D80-A44F-2CB4764EB90B}"/>
          </ac:spMkLst>
        </pc:spChg>
        <pc:spChg chg="add del">
          <ac:chgData name="Remco Kroonen" userId="15eef7b42695e044" providerId="LiveId" clId="{F37AF558-9D66-4C1F-9263-AE072271B07C}" dt="2020-06-08T19:01:08.478" v="43" actId="26606"/>
          <ac:spMkLst>
            <pc:docMk/>
            <pc:sldMk cId="1537027068" sldId="257"/>
            <ac:spMk id="28" creationId="{70BEB1E7-2F88-40BC-B73D-42E5B6F80BFC}"/>
          </ac:spMkLst>
        </pc:spChg>
        <pc:spChg chg="add del">
          <ac:chgData name="Remco Kroonen" userId="15eef7b42695e044" providerId="LiveId" clId="{F37AF558-9D66-4C1F-9263-AE072271B07C}" dt="2020-06-08T19:01:13.337" v="45" actId="26606"/>
          <ac:spMkLst>
            <pc:docMk/>
            <pc:sldMk cId="1537027068" sldId="257"/>
            <ac:spMk id="30" creationId="{9F0EABC1-C7E2-4071-A457-E6F1A4A8595F}"/>
          </ac:spMkLst>
        </pc:spChg>
        <pc:spChg chg="add del">
          <ac:chgData name="Remco Kroonen" userId="15eef7b42695e044" providerId="LiveId" clId="{F37AF558-9D66-4C1F-9263-AE072271B07C}" dt="2020-06-08T19:01:13.337" v="45" actId="26606"/>
          <ac:spMkLst>
            <pc:docMk/>
            <pc:sldMk cId="1537027068" sldId="257"/>
            <ac:spMk id="32" creationId="{D8CBC7CB-394D-467B-A55F-4D1D35883B63}"/>
          </ac:spMkLst>
        </pc:spChg>
        <pc:spChg chg="add del">
          <ac:chgData name="Remco Kroonen" userId="15eef7b42695e044" providerId="LiveId" clId="{F37AF558-9D66-4C1F-9263-AE072271B07C}" dt="2020-06-08T19:01:13.337" v="45" actId="26606"/>
          <ac:spMkLst>
            <pc:docMk/>
            <pc:sldMk cId="1537027068" sldId="257"/>
            <ac:spMk id="33" creationId="{449039F0-4D99-49DC-A487-779BF58589FA}"/>
          </ac:spMkLst>
        </pc:spChg>
        <pc:grpChg chg="add del">
          <ac:chgData name="Remco Kroonen" userId="15eef7b42695e044" providerId="LiveId" clId="{F37AF558-9D66-4C1F-9263-AE072271B07C}" dt="2020-06-08T19:07:08.488" v="130" actId="26606"/>
          <ac:grpSpMkLst>
            <pc:docMk/>
            <pc:sldMk cId="1537027068" sldId="257"/>
            <ac:grpSpMk id="8" creationId="{FC981E44-37D7-465C-A378-B9D6563BFE31}"/>
          </ac:grpSpMkLst>
        </pc:grpChg>
        <pc:grpChg chg="add del">
          <ac:chgData name="Remco Kroonen" userId="15eef7b42695e044" providerId="LiveId" clId="{F37AF558-9D66-4C1F-9263-AE072271B07C}" dt="2020-06-08T19:00:59.317" v="29" actId="26606"/>
          <ac:grpSpMkLst>
            <pc:docMk/>
            <pc:sldMk cId="1537027068" sldId="257"/>
            <ac:grpSpMk id="12" creationId="{FC981E44-37D7-465C-A378-B9D6563BFE31}"/>
          </ac:grpSpMkLst>
        </pc:grpChg>
        <pc:grpChg chg="add del">
          <ac:chgData name="Remco Kroonen" userId="15eef7b42695e044" providerId="LiveId" clId="{F37AF558-9D66-4C1F-9263-AE072271B07C}" dt="2020-06-08T19:00:59.317" v="29" actId="26606"/>
          <ac:grpSpMkLst>
            <pc:docMk/>
            <pc:sldMk cId="1537027068" sldId="257"/>
            <ac:grpSpMk id="16" creationId="{E27AF472-EAE3-4572-AB69-B92BD10DBC6D}"/>
          </ac:grpSpMkLst>
        </pc:grpChg>
        <pc:grpChg chg="add del">
          <ac:chgData name="Remco Kroonen" userId="15eef7b42695e044" providerId="LiveId" clId="{F37AF558-9D66-4C1F-9263-AE072271B07C}" dt="2020-06-08T19:07:08.488" v="130" actId="26606"/>
          <ac:grpSpMkLst>
            <pc:docMk/>
            <pc:sldMk cId="1537027068" sldId="257"/>
            <ac:grpSpMk id="29" creationId="{E27AF472-EAE3-4572-AB69-B92BD10DBC6D}"/>
          </ac:grpSpMkLst>
        </pc:grpChg>
        <pc:picChg chg="add mod ord">
          <ac:chgData name="Remco Kroonen" userId="15eef7b42695e044" providerId="LiveId" clId="{F37AF558-9D66-4C1F-9263-AE072271B07C}" dt="2020-06-08T19:07:38.936" v="136" actId="1076"/>
          <ac:picMkLst>
            <pc:docMk/>
            <pc:sldMk cId="1537027068" sldId="257"/>
            <ac:picMk id="4" creationId="{8752EF1E-D14C-41E5-A46D-5450DFA3F2CF}"/>
          </ac:picMkLst>
        </pc:picChg>
        <pc:picChg chg="add mod">
          <ac:chgData name="Remco Kroonen" userId="15eef7b42695e044" providerId="LiveId" clId="{F37AF558-9D66-4C1F-9263-AE072271B07C}" dt="2020-06-08T19:07:37.432" v="135" actId="1076"/>
          <ac:picMkLst>
            <pc:docMk/>
            <pc:sldMk cId="1537027068" sldId="257"/>
            <ac:picMk id="5" creationId="{E5E3839E-1EDC-4889-86F5-8526D9549B29}"/>
          </ac:picMkLst>
        </pc:picChg>
        <pc:cxnChg chg="add del">
          <ac:chgData name="Remco Kroonen" userId="15eef7b42695e044" providerId="LiveId" clId="{F37AF558-9D66-4C1F-9263-AE072271B07C}" dt="2020-06-08T19:01:13.337" v="45" actId="26606"/>
          <ac:cxnSpMkLst>
            <pc:docMk/>
            <pc:sldMk cId="1537027068" sldId="257"/>
            <ac:cxnSpMk id="31" creationId="{BC6A1D31-CD00-48A6-81C1-8BA429C42700}"/>
          </ac:cxnSpMkLst>
        </pc:cxnChg>
      </pc:sldChg>
      <pc:sldChg chg="addSp delSp modSp new mod">
        <pc:chgData name="Remco Kroonen" userId="15eef7b42695e044" providerId="LiveId" clId="{F37AF558-9D66-4C1F-9263-AE072271B07C}" dt="2020-06-08T19:12:58.477" v="234" actId="403"/>
        <pc:sldMkLst>
          <pc:docMk/>
          <pc:sldMk cId="1404867528" sldId="258"/>
        </pc:sldMkLst>
        <pc:spChg chg="mod">
          <ac:chgData name="Remco Kroonen" userId="15eef7b42695e044" providerId="LiveId" clId="{F37AF558-9D66-4C1F-9263-AE072271B07C}" dt="2020-06-08T19:08:20.042" v="174" actId="1076"/>
          <ac:spMkLst>
            <pc:docMk/>
            <pc:sldMk cId="1404867528" sldId="258"/>
            <ac:spMk id="2" creationId="{64F4BB82-2448-41CA-9ED4-759A8666D2E8}"/>
          </ac:spMkLst>
        </pc:spChg>
        <pc:spChg chg="del">
          <ac:chgData name="Remco Kroonen" userId="15eef7b42695e044" providerId="LiveId" clId="{F37AF558-9D66-4C1F-9263-AE072271B07C}" dt="2020-06-08T19:04:06.111" v="62"/>
          <ac:spMkLst>
            <pc:docMk/>
            <pc:sldMk cId="1404867528" sldId="258"/>
            <ac:spMk id="3" creationId="{8AD768FA-53B3-4960-8249-21496804D61E}"/>
          </ac:spMkLst>
        </pc:spChg>
        <pc:spChg chg="add mod">
          <ac:chgData name="Remco Kroonen" userId="15eef7b42695e044" providerId="LiveId" clId="{F37AF558-9D66-4C1F-9263-AE072271B07C}" dt="2020-06-08T19:12:58.477" v="234" actId="403"/>
          <ac:spMkLst>
            <pc:docMk/>
            <pc:sldMk cId="1404867528" sldId="258"/>
            <ac:spMk id="6" creationId="{A114083C-CA3D-4CC8-B5C6-0AE32A6DFC50}"/>
          </ac:spMkLst>
        </pc:spChg>
        <pc:picChg chg="add mod">
          <ac:chgData name="Remco Kroonen" userId="15eef7b42695e044" providerId="LiveId" clId="{F37AF558-9D66-4C1F-9263-AE072271B07C}" dt="2020-06-08T19:08:30.315" v="178" actId="1076"/>
          <ac:picMkLst>
            <pc:docMk/>
            <pc:sldMk cId="1404867528" sldId="258"/>
            <ac:picMk id="4" creationId="{BB14ABE7-9B7E-400C-AE76-CC76C4FF19B4}"/>
          </ac:picMkLst>
        </pc:picChg>
        <pc:picChg chg="add mod">
          <ac:chgData name="Remco Kroonen" userId="15eef7b42695e044" providerId="LiveId" clId="{F37AF558-9D66-4C1F-9263-AE072271B07C}" dt="2020-06-08T19:08:21.981" v="175" actId="1076"/>
          <ac:picMkLst>
            <pc:docMk/>
            <pc:sldMk cId="1404867528" sldId="258"/>
            <ac:picMk id="5" creationId="{01A7AF22-71BF-4969-ABCF-3598261FA62F}"/>
          </ac:picMkLst>
        </pc:picChg>
      </pc:sldChg>
      <pc:sldChg chg="addSp delSp modSp new mod">
        <pc:chgData name="Remco Kroonen" userId="15eef7b42695e044" providerId="LiveId" clId="{F37AF558-9D66-4C1F-9263-AE072271B07C}" dt="2020-06-08T19:13:06.445" v="238" actId="14100"/>
        <pc:sldMkLst>
          <pc:docMk/>
          <pc:sldMk cId="20806036" sldId="259"/>
        </pc:sldMkLst>
        <pc:spChg chg="mod">
          <ac:chgData name="Remco Kroonen" userId="15eef7b42695e044" providerId="LiveId" clId="{F37AF558-9D66-4C1F-9263-AE072271B07C}" dt="2020-06-08T19:08:36.518" v="179" actId="1076"/>
          <ac:spMkLst>
            <pc:docMk/>
            <pc:sldMk cId="20806036" sldId="259"/>
            <ac:spMk id="2" creationId="{78DEAA74-A281-4983-9C0E-CEE731FFCE98}"/>
          </ac:spMkLst>
        </pc:spChg>
        <pc:spChg chg="del">
          <ac:chgData name="Remco Kroonen" userId="15eef7b42695e044" providerId="LiveId" clId="{F37AF558-9D66-4C1F-9263-AE072271B07C}" dt="2020-06-08T19:04:32.019" v="80"/>
          <ac:spMkLst>
            <pc:docMk/>
            <pc:sldMk cId="20806036" sldId="259"/>
            <ac:spMk id="3" creationId="{EE765416-31D6-423D-99A1-85A21B0173D3}"/>
          </ac:spMkLst>
        </pc:spChg>
        <pc:spChg chg="add del mod">
          <ac:chgData name="Remco Kroonen" userId="15eef7b42695e044" providerId="LiveId" clId="{F37AF558-9D66-4C1F-9263-AE072271B07C}" dt="2020-06-08T19:12:30.564" v="205"/>
          <ac:spMkLst>
            <pc:docMk/>
            <pc:sldMk cId="20806036" sldId="259"/>
            <ac:spMk id="6" creationId="{6CE224E9-2A93-4E29-B2CE-32B142AEAC1B}"/>
          </ac:spMkLst>
        </pc:spChg>
        <pc:spChg chg="add mod">
          <ac:chgData name="Remco Kroonen" userId="15eef7b42695e044" providerId="LiveId" clId="{F37AF558-9D66-4C1F-9263-AE072271B07C}" dt="2020-06-08T19:13:06.445" v="238" actId="14100"/>
          <ac:spMkLst>
            <pc:docMk/>
            <pc:sldMk cId="20806036" sldId="259"/>
            <ac:spMk id="7" creationId="{847B5EA1-073B-4485-B099-EC457E23F7A0}"/>
          </ac:spMkLst>
        </pc:spChg>
        <pc:picChg chg="add mod">
          <ac:chgData name="Remco Kroonen" userId="15eef7b42695e044" providerId="LiveId" clId="{F37AF558-9D66-4C1F-9263-AE072271B07C}" dt="2020-06-08T19:11:58.209" v="183" actId="1076"/>
          <ac:picMkLst>
            <pc:docMk/>
            <pc:sldMk cId="20806036" sldId="259"/>
            <ac:picMk id="4" creationId="{0DD4984E-52D8-4864-81B6-7A8461CC25EC}"/>
          </ac:picMkLst>
        </pc:picChg>
        <pc:picChg chg="add mod">
          <ac:chgData name="Remco Kroonen" userId="15eef7b42695e044" providerId="LiveId" clId="{F37AF558-9D66-4C1F-9263-AE072271B07C}" dt="2020-06-08T19:04:37.944" v="82" actId="1076"/>
          <ac:picMkLst>
            <pc:docMk/>
            <pc:sldMk cId="20806036" sldId="259"/>
            <ac:picMk id="5" creationId="{8C4F7E62-2225-421E-9880-76101E7299E9}"/>
          </ac:picMkLst>
        </pc:picChg>
      </pc:sldChg>
      <pc:sldChg chg="addSp delSp modSp new mod setBg setClrOvrMap delDesignElem">
        <pc:chgData name="Remco Kroonen" userId="15eef7b42695e044" providerId="LiveId" clId="{F37AF558-9D66-4C1F-9263-AE072271B07C}" dt="2020-06-08T19:07:28.622" v="133"/>
        <pc:sldMkLst>
          <pc:docMk/>
          <pc:sldMk cId="3590319484" sldId="260"/>
        </pc:sldMkLst>
        <pc:spChg chg="mod">
          <ac:chgData name="Remco Kroonen" userId="15eef7b42695e044" providerId="LiveId" clId="{F37AF558-9D66-4C1F-9263-AE072271B07C}" dt="2020-06-08T19:04:46.653" v="89" actId="20577"/>
          <ac:spMkLst>
            <pc:docMk/>
            <pc:sldMk cId="3590319484" sldId="260"/>
            <ac:spMk id="2" creationId="{71012603-36A2-4EC8-8555-E5D0D7EEA902}"/>
          </ac:spMkLst>
        </pc:spChg>
        <pc:spChg chg="mod">
          <ac:chgData name="Remco Kroonen" userId="15eef7b42695e044" providerId="LiveId" clId="{F37AF558-9D66-4C1F-9263-AE072271B07C}" dt="2020-06-08T19:04:57.909" v="124" actId="5793"/>
          <ac:spMkLst>
            <pc:docMk/>
            <pc:sldMk cId="3590319484" sldId="260"/>
            <ac:spMk id="3" creationId="{61D9022D-9F1A-47D8-A929-1B1D0C70DCAA}"/>
          </ac:spMkLst>
        </pc:spChg>
        <pc:spChg chg="add del">
          <ac:chgData name="Remco Kroonen" userId="15eef7b42695e044" providerId="LiveId" clId="{F37AF558-9D66-4C1F-9263-AE072271B07C}" dt="2020-06-08T19:07:28.622" v="133"/>
          <ac:spMkLst>
            <pc:docMk/>
            <pc:sldMk cId="3590319484" sldId="260"/>
            <ac:spMk id="8" creationId="{AD21898E-86C0-4C8A-A76C-DF33E844C87A}"/>
          </ac:spMkLst>
        </pc:spChg>
        <pc:spChg chg="add del">
          <ac:chgData name="Remco Kroonen" userId="15eef7b42695e044" providerId="LiveId" clId="{F37AF558-9D66-4C1F-9263-AE072271B07C}" dt="2020-06-08T19:07:28.622" v="133"/>
          <ac:spMkLst>
            <pc:docMk/>
            <pc:sldMk cId="3590319484" sldId="260"/>
            <ac:spMk id="10" creationId="{5C8F04BD-D093-45D0-B54C-50FDB308B4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7C9B-A29F-498A-86D8-CD97C2ADF42C}" type="datetimeFigureOut">
              <a:rPr lang="nl-NL" smtClean="0"/>
              <a:t>8-6-2020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1CB9-6EA2-4105-951D-4901CE6AB1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38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7C9B-A29F-498A-86D8-CD97C2ADF42C}" type="datetimeFigureOut">
              <a:rPr lang="nl-NL" smtClean="0"/>
              <a:t>8-6-2020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1CB9-6EA2-4105-951D-4901CE6AB1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83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7C9B-A29F-498A-86D8-CD97C2ADF42C}" type="datetimeFigureOut">
              <a:rPr lang="nl-NL" smtClean="0"/>
              <a:t>8-6-2020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1CB9-6EA2-4105-951D-4901CE6AB1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79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7C9B-A29F-498A-86D8-CD97C2ADF42C}" type="datetimeFigureOut">
              <a:rPr lang="nl-NL" smtClean="0"/>
              <a:t>8-6-2020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1CB9-6EA2-4105-951D-4901CE6AB1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480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7C9B-A29F-498A-86D8-CD97C2ADF42C}" type="datetimeFigureOut">
              <a:rPr lang="nl-NL" smtClean="0"/>
              <a:t>8-6-2020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1CB9-6EA2-4105-951D-4901CE6AB1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685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7C9B-A29F-498A-86D8-CD97C2ADF42C}" type="datetimeFigureOut">
              <a:rPr lang="nl-NL" smtClean="0"/>
              <a:t>8-6-2020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1CB9-6EA2-4105-951D-4901CE6AB1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24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7C9B-A29F-498A-86D8-CD97C2ADF42C}" type="datetimeFigureOut">
              <a:rPr lang="nl-NL" smtClean="0"/>
              <a:t>8-6-2020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1CB9-6EA2-4105-951D-4901CE6AB16E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9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7C9B-A29F-498A-86D8-CD97C2ADF42C}" type="datetimeFigureOut">
              <a:rPr lang="nl-NL" smtClean="0"/>
              <a:t>8-6-2020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1CB9-6EA2-4105-951D-4901CE6AB1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23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7C9B-A29F-498A-86D8-CD97C2ADF42C}" type="datetimeFigureOut">
              <a:rPr lang="nl-NL" smtClean="0"/>
              <a:t>8-6-2020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1CB9-6EA2-4105-951D-4901CE6AB1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58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7C9B-A29F-498A-86D8-CD97C2ADF42C}" type="datetimeFigureOut">
              <a:rPr lang="nl-NL" smtClean="0"/>
              <a:t>8-6-2020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1CB9-6EA2-4105-951D-4901CE6AB1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12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D157C9B-A29F-498A-86D8-CD97C2ADF42C}" type="datetimeFigureOut">
              <a:rPr lang="nl-NL" smtClean="0"/>
              <a:t>8-6-2020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1CB9-6EA2-4105-951D-4901CE6AB1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012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D157C9B-A29F-498A-86D8-CD97C2ADF42C}" type="datetimeFigureOut">
              <a:rPr lang="nl-NL" smtClean="0"/>
              <a:t>8-6-2020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35A1CB9-6EA2-4105-951D-4901CE6AB1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35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opiëren en plakken in Word: ken jij alle mogelijkheden? – LearnWise">
            <a:extLst>
              <a:ext uri="{FF2B5EF4-FFF2-40B4-BE49-F238E27FC236}">
                <a16:creationId xmlns:a16="http://schemas.microsoft.com/office/drawing/2014/main" id="{97377512-3503-43CE-95E6-DA8B8F7D7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5338" r="-2" b="11458"/>
          <a:stretch/>
        </p:blipFill>
        <p:spPr bwMode="auto">
          <a:xfrm>
            <a:off x="-2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CBCCCDD-E4F8-490C-B275-616DE0F0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343400" cy="3099259"/>
          </a:xfrm>
        </p:spPr>
        <p:txBody>
          <a:bodyPr anchor="b">
            <a:normAutofit/>
          </a:bodyPr>
          <a:lstStyle/>
          <a:p>
            <a:pPr algn="l"/>
            <a:r>
              <a:rPr lang="nl-NL" sz="4800" dirty="0"/>
              <a:t>Gedeelte afdrukken in word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7240E70-8420-4089-814E-B39624C94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2980578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CD98A-4058-4853-ABC0-F613B89E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736" y="225783"/>
            <a:ext cx="7729728" cy="1188720"/>
          </a:xfrm>
        </p:spPr>
        <p:txBody>
          <a:bodyPr/>
          <a:lstStyle/>
          <a:p>
            <a:r>
              <a:rPr lang="nl-NL" dirty="0"/>
              <a:t>Stap 1 en 2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752EF1E-D14C-41E5-A46D-5450DFA3F2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08" y="1982049"/>
            <a:ext cx="7887801" cy="1286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5E3839E-1EDC-4889-86F5-8526D9549B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975" y="1769613"/>
            <a:ext cx="1466850" cy="49295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E233AAC-B788-48C9-AF7C-1DEFB11BDB3B}"/>
              </a:ext>
            </a:extLst>
          </p:cNvPr>
          <p:cNvSpPr txBox="1"/>
          <p:nvPr/>
        </p:nvSpPr>
        <p:spPr>
          <a:xfrm>
            <a:off x="371266" y="4257961"/>
            <a:ext cx="3285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Bestand en afdrukken</a:t>
            </a:r>
          </a:p>
        </p:txBody>
      </p:sp>
    </p:spTree>
    <p:extLst>
      <p:ext uri="{BB962C8B-B14F-4D97-AF65-F5344CB8AC3E}">
        <p14:creationId xmlns:p14="http://schemas.microsoft.com/office/powerpoint/2010/main" val="153702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4BB82-2448-41CA-9ED4-759A8666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0121"/>
            <a:ext cx="7729728" cy="1188720"/>
          </a:xfrm>
        </p:spPr>
        <p:txBody>
          <a:bodyPr/>
          <a:lstStyle/>
          <a:p>
            <a:r>
              <a:rPr lang="nl-NL" dirty="0"/>
              <a:t>Stap 3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1A7AF22-71BF-4969-ABCF-3598261FA6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9487" y="2038264"/>
            <a:ext cx="4334480" cy="2838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B14ABE7-9B7E-400C-AE76-CC76C4FF19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042" y="1678046"/>
            <a:ext cx="2376944" cy="45195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114083C-CA3D-4CC8-B5C6-0AE32A6DFC50}"/>
              </a:ext>
            </a:extLst>
          </p:cNvPr>
          <p:cNvSpPr txBox="1"/>
          <p:nvPr/>
        </p:nvSpPr>
        <p:spPr>
          <a:xfrm>
            <a:off x="803564" y="2733964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Instellingen</a:t>
            </a:r>
          </a:p>
        </p:txBody>
      </p:sp>
    </p:spTree>
    <p:extLst>
      <p:ext uri="{BB962C8B-B14F-4D97-AF65-F5344CB8AC3E}">
        <p14:creationId xmlns:p14="http://schemas.microsoft.com/office/powerpoint/2010/main" val="140486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EAA74-A281-4983-9C0E-CEE731FF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0365"/>
            <a:ext cx="7729728" cy="1188720"/>
          </a:xfrm>
        </p:spPr>
        <p:txBody>
          <a:bodyPr/>
          <a:lstStyle/>
          <a:p>
            <a:r>
              <a:rPr lang="nl-NL" dirty="0"/>
              <a:t>Stap 4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DD4984E-52D8-4864-81B6-7A8461CC25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0966" y="1954933"/>
            <a:ext cx="1991507" cy="463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C4F7E62-2225-421E-9880-76101E7299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992" y="2392881"/>
            <a:ext cx="3202305" cy="13887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47B5EA1-073B-4485-B099-EC457E23F7A0}"/>
              </a:ext>
            </a:extLst>
          </p:cNvPr>
          <p:cNvSpPr txBox="1"/>
          <p:nvPr/>
        </p:nvSpPr>
        <p:spPr>
          <a:xfrm>
            <a:off x="777666" y="2598003"/>
            <a:ext cx="303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Aanpassen en printen</a:t>
            </a:r>
          </a:p>
        </p:txBody>
      </p:sp>
    </p:spTree>
    <p:extLst>
      <p:ext uri="{BB962C8B-B14F-4D97-AF65-F5344CB8AC3E}">
        <p14:creationId xmlns:p14="http://schemas.microsoft.com/office/powerpoint/2010/main" val="2080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12603-36A2-4EC8-8555-E5D0D7EE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nl-NL" dirty="0"/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D9022D-9F1A-47D8-A929-1B1D0C70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59031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13</TotalTime>
  <Words>20</Words>
  <Application>Microsoft Office PowerPoint</Application>
  <PresentationFormat>Breedbeeld</PresentationFormat>
  <Paragraphs>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Pakket</vt:lpstr>
      <vt:lpstr>Gedeelte afdrukken in word</vt:lpstr>
      <vt:lpstr>Stap 1 en 2</vt:lpstr>
      <vt:lpstr>Stap 3</vt:lpstr>
      <vt:lpstr>Stap 4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Gedeelte afdrukken in word</dc:title>
  <dc:creator>Remco Kroonen</dc:creator>
  <cp:lastModifiedBy>Remco Kroonen</cp:lastModifiedBy>
  <cp:revision>1</cp:revision>
  <dcterms:created xsi:type="dcterms:W3CDTF">2020-06-08T19:04:43Z</dcterms:created>
  <dcterms:modified xsi:type="dcterms:W3CDTF">2020-06-08T19:20:30Z</dcterms:modified>
</cp:coreProperties>
</file>