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E4BA8-F5C3-48C0-8043-42FC6C578644}" v="1040" dt="2020-04-28T20:00:23.007"/>
    <p1510:client id="{6279EAB1-A44E-4F58-98B1-83CDAC2BBEAC}" v="834" dt="2020-04-28T22:45:21.270"/>
    <p1510:client id="{6CB752D2-E6FE-45F0-9B4E-BF28767EC59B}" v="56" dt="2020-04-28T19:33:26.920"/>
    <p1510:client id="{9FFED6BB-1795-4839-A77F-7E24A208F996}" v="36" dt="2020-04-28T20:06:29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Dan" userId="06593ad565a32004" providerId="Windows Live" clId="Web-{1B0E4BA8-F5C3-48C0-8043-42FC6C578644}"/>
    <pc:docChg chg="addSld modSld">
      <pc:chgData name="Wang Dan" userId="06593ad565a32004" providerId="Windows Live" clId="Web-{1B0E4BA8-F5C3-48C0-8043-42FC6C578644}" dt="2020-04-28T20:00:23.007" v="1029" actId="20577"/>
      <pc:docMkLst>
        <pc:docMk/>
      </pc:docMkLst>
      <pc:sldChg chg="addSp delSp modSp">
        <pc:chgData name="Wang Dan" userId="06593ad565a32004" providerId="Windows Live" clId="Web-{1B0E4BA8-F5C3-48C0-8043-42FC6C578644}" dt="2020-04-28T19:48:52.208" v="601" actId="1076"/>
        <pc:sldMkLst>
          <pc:docMk/>
          <pc:sldMk cId="703088496" sldId="256"/>
        </pc:sldMkLst>
        <pc:spChg chg="mod">
          <ac:chgData name="Wang Dan" userId="06593ad565a32004" providerId="Windows Live" clId="Web-{1B0E4BA8-F5C3-48C0-8043-42FC6C578644}" dt="2020-04-28T19:48:52.208" v="601" actId="1076"/>
          <ac:spMkLst>
            <pc:docMk/>
            <pc:sldMk cId="703088496" sldId="256"/>
            <ac:spMk id="8" creationId="{F453363C-6B7E-40D3-9F67-08192B2DA7E8}"/>
          </ac:spMkLst>
        </pc:spChg>
        <pc:graphicFrameChg chg="del mod modGraphic">
          <ac:chgData name="Wang Dan" userId="06593ad565a32004" providerId="Windows Live" clId="Web-{1B0E4BA8-F5C3-48C0-8043-42FC6C578644}" dt="2020-04-28T19:43:18.942" v="383"/>
          <ac:graphicFrameMkLst>
            <pc:docMk/>
            <pc:sldMk cId="703088496" sldId="256"/>
            <ac:graphicFrameMk id="7" creationId="{C2A17375-28D4-4169-AEBC-47593F0A46F3}"/>
          </ac:graphicFrameMkLst>
        </pc:graphicFrameChg>
        <pc:picChg chg="add del mod">
          <ac:chgData name="Wang Dan" userId="06593ad565a32004" providerId="Windows Live" clId="Web-{1B0E4BA8-F5C3-48C0-8043-42FC6C578644}" dt="2020-04-28T19:43:39.645" v="386"/>
          <ac:picMkLst>
            <pc:docMk/>
            <pc:sldMk cId="703088496" sldId="256"/>
            <ac:picMk id="2" creationId="{6CB7FA14-79A4-4526-A67F-B1936C65937B}"/>
          </ac:picMkLst>
        </pc:picChg>
        <pc:picChg chg="del">
          <ac:chgData name="Wang Dan" userId="06593ad565a32004" providerId="Windows Live" clId="Web-{1B0E4BA8-F5C3-48C0-8043-42FC6C578644}" dt="2020-04-28T19:43:17.660" v="382"/>
          <ac:picMkLst>
            <pc:docMk/>
            <pc:sldMk cId="703088496" sldId="256"/>
            <ac:picMk id="4" creationId="{41DBAF69-032E-4308-8FA9-32A84BC3F8CB}"/>
          </ac:picMkLst>
        </pc:picChg>
        <pc:picChg chg="add del mod">
          <ac:chgData name="Wang Dan" userId="06593ad565a32004" providerId="Windows Live" clId="Web-{1B0E4BA8-F5C3-48C0-8043-42FC6C578644}" dt="2020-04-28T19:45:06.348" v="392"/>
          <ac:picMkLst>
            <pc:docMk/>
            <pc:sldMk cId="703088496" sldId="256"/>
            <ac:picMk id="5" creationId="{7C5E51E9-B506-4A94-BA01-49D208415E40}"/>
          </ac:picMkLst>
        </pc:picChg>
        <pc:picChg chg="add mod">
          <ac:chgData name="Wang Dan" userId="06593ad565a32004" providerId="Windows Live" clId="Web-{1B0E4BA8-F5C3-48C0-8043-42FC6C578644}" dt="2020-04-28T19:45:44.833" v="399" actId="1076"/>
          <ac:picMkLst>
            <pc:docMk/>
            <pc:sldMk cId="703088496" sldId="256"/>
            <ac:picMk id="9" creationId="{2117EFFB-41DE-45DB-A18F-4330427A839B}"/>
          </ac:picMkLst>
        </pc:picChg>
      </pc:sldChg>
      <pc:sldChg chg="addSp delSp modSp add replId">
        <pc:chgData name="Wang Dan" userId="06593ad565a32004" providerId="Windows Live" clId="Web-{1B0E4BA8-F5C3-48C0-8043-42FC6C578644}" dt="2020-04-28T20:00:20.632" v="1028" actId="20577"/>
        <pc:sldMkLst>
          <pc:docMk/>
          <pc:sldMk cId="199543921" sldId="257"/>
        </pc:sldMkLst>
        <pc:spChg chg="add del mod">
          <ac:chgData name="Wang Dan" userId="06593ad565a32004" providerId="Windows Live" clId="Web-{1B0E4BA8-F5C3-48C0-8043-42FC6C578644}" dt="2020-04-28T19:49:47.771" v="615"/>
          <ac:spMkLst>
            <pc:docMk/>
            <pc:sldMk cId="199543921" sldId="257"/>
            <ac:spMk id="3" creationId="{A9E0AEE2-ADA1-4AD4-88CC-6D99086FA657}"/>
          </ac:spMkLst>
        </pc:spChg>
        <pc:spChg chg="mod">
          <ac:chgData name="Wang Dan" userId="06593ad565a32004" providerId="Windows Live" clId="Web-{1B0E4BA8-F5C3-48C0-8043-42FC6C578644}" dt="2020-04-28T20:00:20.632" v="1028" actId="20577"/>
          <ac:spMkLst>
            <pc:docMk/>
            <pc:sldMk cId="199543921" sldId="257"/>
            <ac:spMk id="8" creationId="{F453363C-6B7E-40D3-9F67-08192B2DA7E8}"/>
          </ac:spMkLst>
        </pc:spChg>
        <pc:graphicFrameChg chg="mod modGraphic">
          <ac:chgData name="Wang Dan" userId="06593ad565a32004" providerId="Windows Live" clId="Web-{1B0E4BA8-F5C3-48C0-8043-42FC6C578644}" dt="2020-04-28T19:53:24.428" v="640" actId="1076"/>
          <ac:graphicFrameMkLst>
            <pc:docMk/>
            <pc:sldMk cId="199543921" sldId="257"/>
            <ac:graphicFrameMk id="7" creationId="{C2A17375-28D4-4169-AEBC-47593F0A46F3}"/>
          </ac:graphicFrameMkLst>
        </pc:graphicFrameChg>
        <pc:picChg chg="del">
          <ac:chgData name="Wang Dan" userId="06593ad565a32004" providerId="Windows Live" clId="Web-{1B0E4BA8-F5C3-48C0-8043-42FC6C578644}" dt="2020-04-28T19:43:11.957" v="379"/>
          <ac:picMkLst>
            <pc:docMk/>
            <pc:sldMk cId="199543921" sldId="257"/>
            <ac:picMk id="2" creationId="{6CB7FA14-79A4-4526-A67F-B1936C65937B}"/>
          </ac:picMkLst>
        </pc:picChg>
        <pc:picChg chg="mod">
          <ac:chgData name="Wang Dan" userId="06593ad565a32004" providerId="Windows Live" clId="Web-{1B0E4BA8-F5C3-48C0-8043-42FC6C578644}" dt="2020-04-28T19:53:27.100" v="641" actId="1076"/>
          <ac:picMkLst>
            <pc:docMk/>
            <pc:sldMk cId="199543921" sldId="257"/>
            <ac:picMk id="4" creationId="{41DBAF69-032E-4308-8FA9-32A84BC3F8CB}"/>
          </ac:picMkLst>
        </pc:picChg>
      </pc:sldChg>
    </pc:docChg>
  </pc:docChgLst>
  <pc:docChgLst>
    <pc:chgData name="Wang Dan" userId="06593ad565a32004" providerId="Windows Live" clId="Web-{9FFED6BB-1795-4839-A77F-7E24A208F996}"/>
    <pc:docChg chg="modSld">
      <pc:chgData name="Wang Dan" userId="06593ad565a32004" providerId="Windows Live" clId="Web-{9FFED6BB-1795-4839-A77F-7E24A208F996}" dt="2020-04-28T20:06:29.547" v="32" actId="1076"/>
      <pc:docMkLst>
        <pc:docMk/>
      </pc:docMkLst>
      <pc:sldChg chg="addSp delSp modSp">
        <pc:chgData name="Wang Dan" userId="06593ad565a32004" providerId="Windows Live" clId="Web-{9FFED6BB-1795-4839-A77F-7E24A208F996}" dt="2020-04-28T20:05:35.157" v="26" actId="20577"/>
        <pc:sldMkLst>
          <pc:docMk/>
          <pc:sldMk cId="703088496" sldId="256"/>
        </pc:sldMkLst>
        <pc:spChg chg="mod">
          <ac:chgData name="Wang Dan" userId="06593ad565a32004" providerId="Windows Live" clId="Web-{9FFED6BB-1795-4839-A77F-7E24A208F996}" dt="2020-04-28T20:05:35.157" v="26" actId="20577"/>
          <ac:spMkLst>
            <pc:docMk/>
            <pc:sldMk cId="703088496" sldId="256"/>
            <ac:spMk id="8" creationId="{F453363C-6B7E-40D3-9F67-08192B2DA7E8}"/>
          </ac:spMkLst>
        </pc:spChg>
        <pc:picChg chg="add mod">
          <ac:chgData name="Wang Dan" userId="06593ad565a32004" providerId="Windows Live" clId="Web-{9FFED6BB-1795-4839-A77F-7E24A208F996}" dt="2020-04-28T20:05:16.094" v="5" actId="1076"/>
          <ac:picMkLst>
            <pc:docMk/>
            <pc:sldMk cId="703088496" sldId="256"/>
            <ac:picMk id="2" creationId="{277276C5-1241-46DA-A6A5-8B2D0C7B2C01}"/>
          </ac:picMkLst>
        </pc:picChg>
        <pc:picChg chg="del">
          <ac:chgData name="Wang Dan" userId="06593ad565a32004" providerId="Windows Live" clId="Web-{9FFED6BB-1795-4839-A77F-7E24A208F996}" dt="2020-04-28T20:04:59.375" v="0"/>
          <ac:picMkLst>
            <pc:docMk/>
            <pc:sldMk cId="703088496" sldId="256"/>
            <ac:picMk id="9" creationId="{2117EFFB-41DE-45DB-A18F-4330427A839B}"/>
          </ac:picMkLst>
        </pc:picChg>
      </pc:sldChg>
      <pc:sldChg chg="addSp delSp modSp">
        <pc:chgData name="Wang Dan" userId="06593ad565a32004" providerId="Windows Live" clId="Web-{9FFED6BB-1795-4839-A77F-7E24A208F996}" dt="2020-04-28T20:06:29.547" v="32" actId="1076"/>
        <pc:sldMkLst>
          <pc:docMk/>
          <pc:sldMk cId="199543921" sldId="257"/>
        </pc:sldMkLst>
        <pc:picChg chg="add mod">
          <ac:chgData name="Wang Dan" userId="06593ad565a32004" providerId="Windows Live" clId="Web-{9FFED6BB-1795-4839-A77F-7E24A208F996}" dt="2020-04-28T20:06:29.547" v="32" actId="1076"/>
          <ac:picMkLst>
            <pc:docMk/>
            <pc:sldMk cId="199543921" sldId="257"/>
            <ac:picMk id="2" creationId="{3D42339E-189F-49B5-B845-64E95CD23095}"/>
          </ac:picMkLst>
        </pc:picChg>
        <pc:picChg chg="del">
          <ac:chgData name="Wang Dan" userId="06593ad565a32004" providerId="Windows Live" clId="Web-{9FFED6BB-1795-4839-A77F-7E24A208F996}" dt="2020-04-28T20:06:19.594" v="28"/>
          <ac:picMkLst>
            <pc:docMk/>
            <pc:sldMk cId="199543921" sldId="257"/>
            <ac:picMk id="4" creationId="{41DBAF69-032E-4308-8FA9-32A84BC3F8CB}"/>
          </ac:picMkLst>
        </pc:picChg>
      </pc:sldChg>
    </pc:docChg>
  </pc:docChgLst>
  <pc:docChgLst>
    <pc:chgData name="Wang Dan" userId="06593ad565a32004" providerId="Windows Live" clId="Web-{6CB752D2-E6FE-45F0-9B4E-BF28767EC59B}"/>
    <pc:docChg chg="modSld">
      <pc:chgData name="Wang Dan" userId="06593ad565a32004" providerId="Windows Live" clId="Web-{6CB752D2-E6FE-45F0-9B4E-BF28767EC59B}" dt="2020-04-28T19:33:26.920" v="18" actId="1076"/>
      <pc:docMkLst>
        <pc:docMk/>
      </pc:docMkLst>
      <pc:sldChg chg="addSp delSp modSp">
        <pc:chgData name="Wang Dan" userId="06593ad565a32004" providerId="Windows Live" clId="Web-{6CB752D2-E6FE-45F0-9B4E-BF28767EC59B}" dt="2020-04-28T19:33:26.920" v="18" actId="1076"/>
        <pc:sldMkLst>
          <pc:docMk/>
          <pc:sldMk cId="703088496" sldId="256"/>
        </pc:sldMkLst>
        <pc:spChg chg="del">
          <ac:chgData name="Wang Dan" userId="06593ad565a32004" providerId="Windows Live" clId="Web-{6CB752D2-E6FE-45F0-9B4E-BF28767EC59B}" dt="2020-04-28T19:31:59.982" v="3"/>
          <ac:spMkLst>
            <pc:docMk/>
            <pc:sldMk cId="703088496" sldId="256"/>
            <ac:spMk id="2" creationId="{00000000-0000-0000-0000-000000000000}"/>
          </ac:spMkLst>
        </pc:spChg>
        <pc:spChg chg="del">
          <ac:chgData name="Wang Dan" userId="06593ad565a32004" providerId="Windows Live" clId="Web-{6CB752D2-E6FE-45F0-9B4E-BF28767EC59B}" dt="2020-04-28T19:32:03.341" v="4"/>
          <ac:spMkLst>
            <pc:docMk/>
            <pc:sldMk cId="703088496" sldId="256"/>
            <ac:spMk id="3" creationId="{00000000-0000-0000-0000-000000000000}"/>
          </ac:spMkLst>
        </pc:spChg>
        <pc:spChg chg="add mod">
          <ac:chgData name="Wang Dan" userId="06593ad565a32004" providerId="Windows Live" clId="Web-{6CB752D2-E6FE-45F0-9B4E-BF28767EC59B}" dt="2020-04-28T19:33:26.920" v="18" actId="1076"/>
          <ac:spMkLst>
            <pc:docMk/>
            <pc:sldMk cId="703088496" sldId="256"/>
            <ac:spMk id="8" creationId="{F453363C-6B7E-40D3-9F67-08192B2DA7E8}"/>
          </ac:spMkLst>
        </pc:spChg>
        <pc:graphicFrameChg chg="add mod modGraphic">
          <ac:chgData name="Wang Dan" userId="06593ad565a32004" providerId="Windows Live" clId="Web-{6CB752D2-E6FE-45F0-9B4E-BF28767EC59B}" dt="2020-04-28T19:32:14.326" v="7" actId="1076"/>
          <ac:graphicFrameMkLst>
            <pc:docMk/>
            <pc:sldMk cId="703088496" sldId="256"/>
            <ac:graphicFrameMk id="7" creationId="{C2A17375-28D4-4169-AEBC-47593F0A46F3}"/>
          </ac:graphicFrameMkLst>
        </pc:graphicFrameChg>
        <pc:picChg chg="add mod">
          <ac:chgData name="Wang Dan" userId="06593ad565a32004" providerId="Windows Live" clId="Web-{6CB752D2-E6FE-45F0-9B4E-BF28767EC59B}" dt="2020-04-28T19:33:20.279" v="15" actId="1076"/>
          <ac:picMkLst>
            <pc:docMk/>
            <pc:sldMk cId="703088496" sldId="256"/>
            <ac:picMk id="4" creationId="{41DBAF69-032E-4308-8FA9-32A84BC3F8CB}"/>
          </ac:picMkLst>
        </pc:picChg>
      </pc:sldChg>
    </pc:docChg>
  </pc:docChgLst>
  <pc:docChgLst>
    <pc:chgData name="Wang Dan" userId="06593ad565a32004" providerId="Windows Live" clId="Web-{6279EAB1-A44E-4F58-98B1-83CDAC2BBEAC}"/>
    <pc:docChg chg="modSld">
      <pc:chgData name="Wang Dan" userId="06593ad565a32004" providerId="Windows Live" clId="Web-{6279EAB1-A44E-4F58-98B1-83CDAC2BBEAC}" dt="2020-04-28T22:45:21.270" v="828" actId="20577"/>
      <pc:docMkLst>
        <pc:docMk/>
      </pc:docMkLst>
      <pc:sldChg chg="addSp modSp">
        <pc:chgData name="Wang Dan" userId="06593ad565a32004" providerId="Windows Live" clId="Web-{6279EAB1-A44E-4F58-98B1-83CDAC2BBEAC}" dt="2020-04-28T22:42:13.129" v="754" actId="20577"/>
        <pc:sldMkLst>
          <pc:docMk/>
          <pc:sldMk cId="703088496" sldId="256"/>
        </pc:sldMkLst>
        <pc:spChg chg="add mod">
          <ac:chgData name="Wang Dan" userId="06593ad565a32004" providerId="Windows Live" clId="Web-{6279EAB1-A44E-4F58-98B1-83CDAC2BBEAC}" dt="2020-04-28T22:42:13.129" v="754" actId="20577"/>
          <ac:spMkLst>
            <pc:docMk/>
            <pc:sldMk cId="703088496" sldId="256"/>
            <ac:spMk id="3" creationId="{09C9AFDD-8E38-4C7F-80D8-8242689E01E7}"/>
          </ac:spMkLst>
        </pc:spChg>
        <pc:spChg chg="add mod">
          <ac:chgData name="Wang Dan" userId="06593ad565a32004" providerId="Windows Live" clId="Web-{6279EAB1-A44E-4F58-98B1-83CDAC2BBEAC}" dt="2020-04-28T22:13:44.999" v="237" actId="1076"/>
          <ac:spMkLst>
            <pc:docMk/>
            <pc:sldMk cId="703088496" sldId="256"/>
            <ac:spMk id="4" creationId="{48AF07A6-C5CE-40A8-87EF-3C5C7B6688F5}"/>
          </ac:spMkLst>
        </pc:spChg>
        <pc:spChg chg="mod">
          <ac:chgData name="Wang Dan" userId="06593ad565a32004" providerId="Windows Live" clId="Web-{6279EAB1-A44E-4F58-98B1-83CDAC2BBEAC}" dt="2020-04-28T22:14:01.218" v="242" actId="20577"/>
          <ac:spMkLst>
            <pc:docMk/>
            <pc:sldMk cId="703088496" sldId="256"/>
            <ac:spMk id="8" creationId="{F453363C-6B7E-40D3-9F67-08192B2DA7E8}"/>
          </ac:spMkLst>
        </pc:spChg>
        <pc:picChg chg="mod">
          <ac:chgData name="Wang Dan" userId="06593ad565a32004" providerId="Windows Live" clId="Web-{6279EAB1-A44E-4F58-98B1-83CDAC2BBEAC}" dt="2020-04-28T22:11:16.030" v="148" actId="1076"/>
          <ac:picMkLst>
            <pc:docMk/>
            <pc:sldMk cId="703088496" sldId="256"/>
            <ac:picMk id="2" creationId="{277276C5-1241-46DA-A6A5-8B2D0C7B2C01}"/>
          </ac:picMkLst>
        </pc:picChg>
      </pc:sldChg>
      <pc:sldChg chg="addSp delSp modSp">
        <pc:chgData name="Wang Dan" userId="06593ad565a32004" providerId="Windows Live" clId="Web-{6279EAB1-A44E-4F58-98B1-83CDAC2BBEAC}" dt="2020-04-28T22:45:21.270" v="827" actId="20577"/>
        <pc:sldMkLst>
          <pc:docMk/>
          <pc:sldMk cId="199543921" sldId="257"/>
        </pc:sldMkLst>
        <pc:spChg chg="add mod">
          <ac:chgData name="Wang Dan" userId="06593ad565a32004" providerId="Windows Live" clId="Web-{6279EAB1-A44E-4F58-98B1-83CDAC2BBEAC}" dt="2020-04-28T22:14:45.359" v="250" actId="1076"/>
          <ac:spMkLst>
            <pc:docMk/>
            <pc:sldMk cId="199543921" sldId="257"/>
            <ac:spMk id="3" creationId="{9968221D-A7FF-40CE-979B-80FBE5C61B2A}"/>
          </ac:spMkLst>
        </pc:spChg>
        <pc:spChg chg="add del mod">
          <ac:chgData name="Wang Dan" userId="06593ad565a32004" providerId="Windows Live" clId="Web-{6279EAB1-A44E-4F58-98B1-83CDAC2BBEAC}" dt="2020-04-28T22:38:49.457" v="655"/>
          <ac:spMkLst>
            <pc:docMk/>
            <pc:sldMk cId="199543921" sldId="257"/>
            <ac:spMk id="4" creationId="{A485E631-DD8E-483B-A6B7-BCB4EC776739}"/>
          </ac:spMkLst>
        </pc:spChg>
        <pc:spChg chg="add mod">
          <ac:chgData name="Wang Dan" userId="06593ad565a32004" providerId="Windows Live" clId="Web-{6279EAB1-A44E-4F58-98B1-83CDAC2BBEAC}" dt="2020-04-28T22:27:05.111" v="281" actId="1076"/>
          <ac:spMkLst>
            <pc:docMk/>
            <pc:sldMk cId="199543921" sldId="257"/>
            <ac:spMk id="6" creationId="{EB322634-7273-4E3C-8CD3-58360764F5F1}"/>
          </ac:spMkLst>
        </pc:spChg>
        <pc:spChg chg="mod">
          <ac:chgData name="Wang Dan" userId="06593ad565a32004" providerId="Windows Live" clId="Web-{6279EAB1-A44E-4F58-98B1-83CDAC2BBEAC}" dt="2020-04-28T22:34:52.409" v="653" actId="14100"/>
          <ac:spMkLst>
            <pc:docMk/>
            <pc:sldMk cId="199543921" sldId="257"/>
            <ac:spMk id="8" creationId="{F453363C-6B7E-40D3-9F67-08192B2DA7E8}"/>
          </ac:spMkLst>
        </pc:spChg>
        <pc:spChg chg="add del">
          <ac:chgData name="Wang Dan" userId="06593ad565a32004" providerId="Windows Live" clId="Web-{6279EAB1-A44E-4F58-98B1-83CDAC2BBEAC}" dt="2020-04-28T22:42:41.582" v="759"/>
          <ac:spMkLst>
            <pc:docMk/>
            <pc:sldMk cId="199543921" sldId="257"/>
            <ac:spMk id="14" creationId="{5C4AC87E-AF91-4B59-A559-4CD9901A968A}"/>
          </ac:spMkLst>
        </pc:spChg>
        <pc:spChg chg="add mod">
          <ac:chgData name="Wang Dan" userId="06593ad565a32004" providerId="Windows Live" clId="Web-{6279EAB1-A44E-4F58-98B1-83CDAC2BBEAC}" dt="2020-04-28T22:42:44.723" v="760" actId="1076"/>
          <ac:spMkLst>
            <pc:docMk/>
            <pc:sldMk cId="199543921" sldId="257"/>
            <ac:spMk id="16" creationId="{AC12540D-C382-44DC-9D3D-1AF0E7995F57}"/>
          </ac:spMkLst>
        </pc:spChg>
        <pc:spChg chg="add mod">
          <ac:chgData name="Wang Dan" userId="06593ad565a32004" providerId="Windows Live" clId="Web-{6279EAB1-A44E-4F58-98B1-83CDAC2BBEAC}" dt="2020-04-28T22:45:21.270" v="827" actId="20577"/>
          <ac:spMkLst>
            <pc:docMk/>
            <pc:sldMk cId="199543921" sldId="257"/>
            <ac:spMk id="17" creationId="{50A9EEDD-AE5D-491B-9961-4ED84DBA43ED}"/>
          </ac:spMkLst>
        </pc:spChg>
        <pc:graphicFrameChg chg="del mod">
          <ac:chgData name="Wang Dan" userId="06593ad565a32004" providerId="Windows Live" clId="Web-{6279EAB1-A44E-4F58-98B1-83CDAC2BBEAC}" dt="2020-04-28T22:26:28.486" v="275"/>
          <ac:graphicFrameMkLst>
            <pc:docMk/>
            <pc:sldMk cId="199543921" sldId="257"/>
            <ac:graphicFrameMk id="7" creationId="{C2A17375-28D4-4169-AEBC-47593F0A46F3}"/>
          </ac:graphicFrameMkLst>
        </pc:graphicFrameChg>
        <pc:graphicFrameChg chg="add mod modGraphic">
          <ac:chgData name="Wang Dan" userId="06593ad565a32004" providerId="Windows Live" clId="Web-{6279EAB1-A44E-4F58-98B1-83CDAC2BBEAC}" dt="2020-04-28T22:26:47.783" v="280" actId="1076"/>
          <ac:graphicFrameMkLst>
            <pc:docMk/>
            <pc:sldMk cId="199543921" sldId="257"/>
            <ac:graphicFrameMk id="12" creationId="{243629FC-701A-49B2-852F-165D351E401A}"/>
          </ac:graphicFrameMkLst>
        </pc:graphicFrameChg>
        <pc:picChg chg="del">
          <ac:chgData name="Wang Dan" userId="06593ad565a32004" providerId="Windows Live" clId="Web-{6279EAB1-A44E-4F58-98B1-83CDAC2BBEAC}" dt="2020-04-28T22:25:49.970" v="271"/>
          <ac:picMkLst>
            <pc:docMk/>
            <pc:sldMk cId="199543921" sldId="257"/>
            <ac:picMk id="2" creationId="{3D42339E-189F-49B5-B845-64E95CD23095}"/>
          </ac:picMkLst>
        </pc:picChg>
        <pc:picChg chg="add mod">
          <ac:chgData name="Wang Dan" userId="06593ad565a32004" providerId="Windows Live" clId="Web-{6279EAB1-A44E-4F58-98B1-83CDAC2BBEAC}" dt="2020-04-28T22:27:05.189" v="282" actId="1076"/>
          <ac:picMkLst>
            <pc:docMk/>
            <pc:sldMk cId="199543921" sldId="257"/>
            <ac:picMk id="5" creationId="{13F92512-6B6C-4BA5-B2F2-7A65018BD7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53363C-6B7E-40D3-9F67-08192B2DA7E8}"/>
              </a:ext>
            </a:extLst>
          </p:cNvPr>
          <p:cNvSpPr txBox="1"/>
          <p:nvPr/>
        </p:nvSpPr>
        <p:spPr>
          <a:xfrm>
            <a:off x="626534" y="5255947"/>
            <a:ext cx="10676465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4F4F4F"/>
                </a:solidFill>
                <a:latin typeface="Open Sans"/>
              </a:rPr>
              <a:t>One GICS Sub Industry is included: </a:t>
            </a:r>
            <a:r>
              <a:rPr lang="en-US" sz="1400" dirty="0">
                <a:solidFill>
                  <a:srgbClr val="4F4F4F"/>
                </a:solidFill>
                <a:highlight>
                  <a:srgbClr val="FFFF00"/>
                </a:highlight>
                <a:latin typeface="Open Sans"/>
              </a:rPr>
              <a:t>Integrated Oil &amp; Gas</a:t>
            </a:r>
            <a:r>
              <a:rPr lang="en-US" sz="1400" dirty="0">
                <a:solidFill>
                  <a:srgbClr val="4F4F4F"/>
                </a:solidFill>
                <a:latin typeface="Open Sans"/>
              </a:rPr>
              <a:t>. There are 5 companies under this sub industry: CHK, CVX, HES, MUR, XOM.</a:t>
            </a:r>
            <a:endParaRPr lang="en-US" sz="14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1400" b="1" i="1">
              <a:solidFill>
                <a:srgbClr val="4F4F4F"/>
              </a:solidFill>
              <a:latin typeface="Open Sans"/>
            </a:endParaRPr>
          </a:p>
          <a:p>
            <a:r>
              <a:rPr lang="en-US" sz="1400" b="1" i="1" dirty="0">
                <a:solidFill>
                  <a:srgbClr val="4F4F4F"/>
                </a:solidFill>
                <a:highlight>
                  <a:srgbClr val="FFFF00"/>
                </a:highlight>
                <a:latin typeface="Open Sans"/>
              </a:rPr>
              <a:t>Operating Profit</a:t>
            </a:r>
            <a:r>
              <a:rPr lang="en-US" sz="1400" b="1" i="1" dirty="0">
                <a:solidFill>
                  <a:srgbClr val="4F4F4F"/>
                </a:solidFill>
                <a:latin typeface="Open Sans"/>
              </a:rPr>
              <a:t> </a:t>
            </a:r>
            <a:r>
              <a:rPr lang="en-US" sz="1400" dirty="0">
                <a:solidFill>
                  <a:srgbClr val="4F4F4F"/>
                </a:solidFill>
                <a:latin typeface="Open Sans"/>
              </a:rPr>
              <a:t>is calculated and analyzed. </a:t>
            </a:r>
            <a:endParaRPr lang="en-US" sz="14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400" dirty="0">
                <a:solidFill>
                  <a:srgbClr val="4F4F4F"/>
                </a:solidFill>
                <a:latin typeface="Open Sans"/>
                <a:cs typeface="Calibri"/>
              </a:rPr>
              <a:t>        Operating Profit = Total Revenue – Cost of Goods – Total Operating Expenses (SGA + R&amp;D + Other operating expenses) </a:t>
            </a:r>
            <a:endParaRPr lang="en-US" sz="14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endParaRPr lang="en-US">
              <a:solidFill>
                <a:srgbClr val="4F4F4F"/>
              </a:solidFill>
              <a:latin typeface="Open Sans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2" name="图片 2" descr="图片包含 游戏机, 电脑&#10;&#10;已生成极高可信度的说明">
            <a:extLst>
              <a:ext uri="{FF2B5EF4-FFF2-40B4-BE49-F238E27FC236}">
                <a16:creationId xmlns:a16="http://schemas.microsoft.com/office/drawing/2014/main" id="{277276C5-1241-46DA-A6A5-8B2D0C7B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" y="964732"/>
            <a:ext cx="10815636" cy="38569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C9AFDD-8E38-4C7F-80D8-8242689E01E7}"/>
              </a:ext>
            </a:extLst>
          </p:cNvPr>
          <p:cNvSpPr txBox="1"/>
          <p:nvPr/>
        </p:nvSpPr>
        <p:spPr>
          <a:xfrm>
            <a:off x="626533" y="423332"/>
            <a:ext cx="10270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ea typeface="宋体"/>
              </a:rPr>
              <a:t>NYSE Data Project Presentation--- What difference did Oil and Gas </a:t>
            </a:r>
            <a:r>
              <a:rPr lang="zh-CN" altLang="en-US">
                <a:ea typeface="宋体"/>
              </a:rPr>
              <a:t>companies have in their Operating Profit?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AF07A6-C5CE-40A8-87EF-3C5C7B6688F5}"/>
              </a:ext>
            </a:extLst>
          </p:cNvPr>
          <p:cNvSpPr txBox="1"/>
          <p:nvPr/>
        </p:nvSpPr>
        <p:spPr>
          <a:xfrm>
            <a:off x="2929467" y="4849282"/>
            <a:ext cx="63293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b="1" dirty="0">
                <a:solidFill>
                  <a:srgbClr val="4F4F4F"/>
                </a:solidFill>
                <a:latin typeface="Open Sans"/>
                <a:ea typeface="宋体"/>
              </a:rPr>
              <a:t>Screenshot 1</a:t>
            </a:r>
            <a:r>
              <a:rPr lang="en-US" altLang="zh-CN" sz="1100">
                <a:solidFill>
                  <a:srgbClr val="4F4F4F"/>
                </a:solidFill>
                <a:latin typeface="Open Sans"/>
                <a:ea typeface="宋体"/>
              </a:rPr>
              <a:t> Five Oil &amp; Gas Companies Financial Metrics (2012 to 2015) Calculation Summary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53363C-6B7E-40D3-9F67-08192B2DA7E8}"/>
              </a:ext>
            </a:extLst>
          </p:cNvPr>
          <p:cNvSpPr txBox="1"/>
          <p:nvPr/>
        </p:nvSpPr>
        <p:spPr>
          <a:xfrm>
            <a:off x="6813884" y="2976701"/>
            <a:ext cx="3450389" cy="3924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>
                <a:solidFill>
                  <a:srgbClr val="4F4F4F"/>
                </a:solidFill>
                <a:latin typeface="Open Sans"/>
                <a:cs typeface="Calibri"/>
              </a:rPr>
              <a:t>Accoring to Figure 1:</a:t>
            </a:r>
          </a:p>
          <a:p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r>
              <a:rPr lang="en-US" sz="1050">
                <a:solidFill>
                  <a:srgbClr val="4F4F4F"/>
                </a:solidFill>
                <a:latin typeface="Open Sans"/>
                <a:cs typeface="Calibri"/>
              </a:rPr>
              <a:t>Insight 1: XOM has the highest median ($39,014,000,000 ) operating income compared to the other 4 companies. </a:t>
            </a:r>
          </a:p>
          <a:p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r>
              <a:rPr lang="en-US" sz="1050">
                <a:solidFill>
                  <a:srgbClr val="4F4F4F"/>
                </a:solidFill>
                <a:latin typeface="Open Sans"/>
                <a:cs typeface="Calibri"/>
              </a:rPr>
              <a:t>Insight 2: CVX and XOM has a wider spread range ($37,111,000,000  &amp; $37,315,000,000 respectively) of operating income compared to the other 3 companies.</a:t>
            </a:r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r>
              <a:rPr lang="en-US" sz="1050">
                <a:solidFill>
                  <a:srgbClr val="4F4F4F"/>
                </a:solidFill>
                <a:latin typeface="Open Sans"/>
                <a:cs typeface="Calibri"/>
              </a:rPr>
              <a:t>Insight 3: the minimum operating income of XOM ($14,406,000,000 ) is higher than the maximum operating income of CHK, HES and MUR. </a:t>
            </a:r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r>
              <a:rPr lang="en-US" sz="1050" b="1">
                <a:solidFill>
                  <a:srgbClr val="4F4F4F"/>
                </a:solidFill>
                <a:latin typeface="Open Sans"/>
                <a:cs typeface="Calibri"/>
              </a:rPr>
              <a:t>According to Table 1:</a:t>
            </a:r>
          </a:p>
          <a:p>
            <a:endParaRPr lang="en-US" sz="1050" b="1" dirty="0">
              <a:solidFill>
                <a:srgbClr val="4F4F4F"/>
              </a:solidFill>
              <a:latin typeface="Open Sans"/>
              <a:cs typeface="Calibri"/>
            </a:endParaRPr>
          </a:p>
          <a:p>
            <a:r>
              <a:rPr lang="en-US" sz="1050" dirty="0">
                <a:solidFill>
                  <a:srgbClr val="4F4F4F"/>
                </a:solidFill>
                <a:latin typeface="Open Sans"/>
                <a:cs typeface="Calibri"/>
              </a:rPr>
              <a:t>Insight 4: MUR has the smallest standard </a:t>
            </a:r>
            <a:r>
              <a:rPr lang="en-US" sz="1050">
                <a:solidFill>
                  <a:srgbClr val="4F4F4F"/>
                </a:solidFill>
                <a:latin typeface="Open Sans"/>
                <a:cs typeface="Calibri"/>
              </a:rPr>
              <a:t>deviation ($866,136,968) compared to other 4 companies.</a:t>
            </a:r>
          </a:p>
          <a:p>
            <a:endParaRPr lang="en-US" sz="1050" dirty="0">
              <a:solidFill>
                <a:srgbClr val="4F4F4F"/>
              </a:solidFill>
              <a:latin typeface="Open Sans"/>
              <a:cs typeface="Calibri"/>
            </a:endParaRPr>
          </a:p>
          <a:p>
            <a:r>
              <a:rPr lang="en-US" sz="1050">
                <a:solidFill>
                  <a:srgbClr val="4F4F4F"/>
                </a:solidFill>
                <a:latin typeface="Open Sans"/>
                <a:cs typeface="Calibri"/>
              </a:rPr>
              <a:t>Insight 5: HES operating income range ($6,063,000,000) is almost three times of MUR operating income range ($2,077,122,000).</a:t>
            </a:r>
          </a:p>
          <a:p>
            <a:endParaRPr lang="en-US">
              <a:solidFill>
                <a:srgbClr val="4F4F4F"/>
              </a:solidFill>
              <a:latin typeface="Open Sans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68221D-A7FF-40CE-979B-80FBE5C61B2A}"/>
              </a:ext>
            </a:extLst>
          </p:cNvPr>
          <p:cNvSpPr txBox="1"/>
          <p:nvPr/>
        </p:nvSpPr>
        <p:spPr>
          <a:xfrm>
            <a:off x="3221567" y="759883"/>
            <a:ext cx="57451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b="1">
                <a:solidFill>
                  <a:srgbClr val="4F4F4F"/>
                </a:solidFill>
                <a:latin typeface="Open Sans"/>
                <a:ea typeface="宋体"/>
              </a:rPr>
              <a:t>Table 1</a:t>
            </a:r>
            <a:r>
              <a:rPr lang="en-US" altLang="zh-CN" sz="1100">
                <a:solidFill>
                  <a:srgbClr val="4F4F4F"/>
                </a:solidFill>
                <a:latin typeface="Open Sans"/>
                <a:ea typeface="宋体"/>
              </a:rPr>
              <a:t> Five Oil &amp; Gas Companies Operating Profit (2012 to 2015) Statistics Summary</a:t>
            </a:r>
            <a:endParaRPr lang="zh-CN" altLang="en-US" sz="11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322634-7273-4E3C-8CD3-58360764F5F1}"/>
              </a:ext>
            </a:extLst>
          </p:cNvPr>
          <p:cNvSpPr txBox="1"/>
          <p:nvPr/>
        </p:nvSpPr>
        <p:spPr>
          <a:xfrm>
            <a:off x="1616911" y="6286833"/>
            <a:ext cx="513556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100" b="1">
                <a:solidFill>
                  <a:srgbClr val="4F4F4F"/>
                </a:solidFill>
                <a:latin typeface="Open Sans"/>
                <a:ea typeface="宋体"/>
              </a:rPr>
              <a:t>Figure 1</a:t>
            </a:r>
            <a:r>
              <a:rPr lang="en-US" altLang="zh-CN" sz="1100">
                <a:solidFill>
                  <a:srgbClr val="4F4F4F"/>
                </a:solidFill>
                <a:latin typeface="Open Sans"/>
                <a:ea typeface="宋体"/>
              </a:rPr>
              <a:t> Five Oil &amp; Gas Companies Operating Profit (2012 to 2015) Box Plot</a:t>
            </a:r>
            <a:endParaRPr lang="zh-CN" altLang="en-US" sz="1100"/>
          </a:p>
        </p:txBody>
      </p:sp>
      <p:pic>
        <p:nvPicPr>
          <p:cNvPr id="5" name="图片 9" descr="手机屏幕截图&#10;&#10;已生成高可信度的说明">
            <a:extLst>
              <a:ext uri="{FF2B5EF4-FFF2-40B4-BE49-F238E27FC236}">
                <a16:creationId xmlns:a16="http://schemas.microsoft.com/office/drawing/2014/main" id="{13F92512-6B6C-4BA5-B2F2-7A65018B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2972898"/>
            <a:ext cx="4768515" cy="3208229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43629FC-701A-49B2-852F-165D351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72938"/>
              </p:ext>
            </p:extLst>
          </p:nvPr>
        </p:nvGraphicFramePr>
        <p:xfrm>
          <a:off x="1783013" y="1003433"/>
          <a:ext cx="842348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12">
                  <a:extLst>
                    <a:ext uri="{9D8B030D-6E8A-4147-A177-3AD203B41FA5}">
                      <a16:colId xmlns:a16="http://schemas.microsoft.com/office/drawing/2014/main" val="194102135"/>
                    </a:ext>
                  </a:extLst>
                </a:gridCol>
                <a:gridCol w="1157314">
                  <a:extLst>
                    <a:ext uri="{9D8B030D-6E8A-4147-A177-3AD203B41FA5}">
                      <a16:colId xmlns:a16="http://schemas.microsoft.com/office/drawing/2014/main" val="2422803890"/>
                    </a:ext>
                  </a:extLst>
                </a:gridCol>
                <a:gridCol w="1552851">
                  <a:extLst>
                    <a:ext uri="{9D8B030D-6E8A-4147-A177-3AD203B41FA5}">
                      <a16:colId xmlns:a16="http://schemas.microsoft.com/office/drawing/2014/main" val="4015639203"/>
                    </a:ext>
                  </a:extLst>
                </a:gridCol>
                <a:gridCol w="1435655">
                  <a:extLst>
                    <a:ext uri="{9D8B030D-6E8A-4147-A177-3AD203B41FA5}">
                      <a16:colId xmlns:a16="http://schemas.microsoft.com/office/drawing/2014/main" val="745090861"/>
                    </a:ext>
                  </a:extLst>
                </a:gridCol>
                <a:gridCol w="1450305">
                  <a:extLst>
                    <a:ext uri="{9D8B030D-6E8A-4147-A177-3AD203B41FA5}">
                      <a16:colId xmlns:a16="http://schemas.microsoft.com/office/drawing/2014/main" val="2704711713"/>
                    </a:ext>
                  </a:extLst>
                </a:gridCol>
                <a:gridCol w="1611450">
                  <a:extLst>
                    <a:ext uri="{9D8B030D-6E8A-4147-A177-3AD203B41FA5}">
                      <a16:colId xmlns:a16="http://schemas.microsoft.com/office/drawing/2014/main" val="75089168"/>
                    </a:ext>
                  </a:extLst>
                </a:gridCol>
              </a:tblGrid>
              <a:tr h="185559">
                <a:tc>
                  <a:txBody>
                    <a:bodyPr/>
                    <a:lstStyle/>
                    <a:p>
                      <a:pPr algn="ctr" fontAlgn="ctr"/>
                      <a:endParaRPr lang="zh-CN" alt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CHK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CVX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HES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MUR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XOM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8771413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min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($94,000,000)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($370,000,000)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($1,345,000,000)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($86,136,000)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$14,406,000,000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7906559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1/4 quartile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$1,252,250,000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$16,190,750,000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$1,836,500,000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$1,306,566,750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$30,414,750,000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36611886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median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$2,131,000,000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$25,392,500,000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$3,550,500,000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$1,861,814,000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$39,014,000,000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65525115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3/4 quartile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$2,822,500,000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$30,990,750,000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$4,332,500,000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$1,962,366,750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$44,638,000,000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3255601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ctr"/>
                      <a:r>
                        <a:rPr lang="af-ZA" sz="1100">
                          <a:effectLst/>
                        </a:rPr>
                        <a:t>max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$3,607,000,000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$36,741,000,000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$4,718,000,000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$1,990,986,000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>
                          <a:effectLst/>
                        </a:rPr>
                        <a:t>$51,721,000,000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99751616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b"/>
                      <a:r>
                        <a:rPr lang="af-ZA" sz="1100">
                          <a:effectLst/>
                        </a:rPr>
                        <a:t>Range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$3,701,000,000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$37,111,000,000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$6,063,000,000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$2,077,122,000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$37,315,000,000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47579545"/>
                  </a:ext>
                </a:extLst>
              </a:tr>
              <a:tr h="185559">
                <a:tc>
                  <a:txBody>
                    <a:bodyPr/>
                    <a:lstStyle/>
                    <a:p>
                      <a:pPr algn="ctr" fontAlgn="b"/>
                      <a:r>
                        <a:rPr lang="af-ZA" sz="1100">
                          <a:effectLst/>
                        </a:rPr>
                        <a:t>Std</a:t>
                      </a:r>
                      <a:endParaRPr lang="af-ZA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$1,356,350,872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$13,853,347,014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$2,382,677,328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$866,136,968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>
                          <a:effectLst/>
                        </a:rPr>
                        <a:t>$13,719,579,082 </a:t>
                      </a:r>
                      <a:endParaRPr lang="en-US" altLang="zh-C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6051448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C12540D-C382-44DC-9D3D-1AF0E7995F57}"/>
              </a:ext>
            </a:extLst>
          </p:cNvPr>
          <p:cNvSpPr txBox="1"/>
          <p:nvPr/>
        </p:nvSpPr>
        <p:spPr>
          <a:xfrm>
            <a:off x="606480" y="303016"/>
            <a:ext cx="10270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>
                <a:ea typeface="宋体"/>
              </a:rPr>
              <a:t>NYSE Data Project Presentation--- What difference did Oil and Gas </a:t>
            </a:r>
            <a:r>
              <a:rPr lang="zh-CN" altLang="en-US">
                <a:ea typeface="宋体"/>
              </a:rPr>
              <a:t>companies have in their Operating Profit?</a:t>
            </a:r>
            <a:endParaRPr lang="zh-CN" altLang="en-US">
              <a:ea typeface="宋体"/>
              <a:cs typeface="Calibri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A9EEDD-AE5D-491B-9961-4ED84DBA43ED}"/>
              </a:ext>
            </a:extLst>
          </p:cNvPr>
          <p:cNvSpPr txBox="1"/>
          <p:nvPr/>
        </p:nvSpPr>
        <p:spPr>
          <a:xfrm>
            <a:off x="1576137" y="6589294"/>
            <a:ext cx="924025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chemeClr val="accent5"/>
                </a:solidFill>
                <a:ea typeface="宋体"/>
              </a:rPr>
              <a:t>Workbook </a:t>
            </a:r>
            <a:r>
              <a:rPr lang="en-US" altLang="zh-CN" sz="1200">
                <a:solidFill>
                  <a:schemeClr val="accent5"/>
                </a:solidFill>
                <a:ea typeface="宋体"/>
              </a:rPr>
              <a:t>can also be found here: </a:t>
            </a:r>
            <a:r>
              <a:rPr lang="en-US" altLang="zh-CN" sz="1200" dirty="0">
                <a:solidFill>
                  <a:schemeClr val="accent5"/>
                </a:solidFill>
                <a:ea typeface="宋体"/>
              </a:rPr>
              <a:t>https://1drv.ms/x/s!AgQgo2XVOlkGkz0U0gS4oLoR3TRV?e=0YfY0o</a:t>
            </a:r>
            <a:endParaRPr lang="en-US" altLang="zh-CN" sz="1200">
              <a:solidFill>
                <a:schemeClr val="accent5"/>
              </a:solidFill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4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宽屏</PresentationFormat>
  <Slides>2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135</cp:revision>
  <dcterms:created xsi:type="dcterms:W3CDTF">2020-04-28T19:30:28Z</dcterms:created>
  <dcterms:modified xsi:type="dcterms:W3CDTF">2020-04-28T22:45:25Z</dcterms:modified>
</cp:coreProperties>
</file>