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B0884-6203-44BA-8DB5-0DA6F6EB6482}" v="1101" dt="2020-08-22T17:46:39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Dan" userId="06593ad565a32004" providerId="Windows Live" clId="Web-{013B0884-6203-44BA-8DB5-0DA6F6EB6482}"/>
    <pc:docChg chg="addSld delSld modSld">
      <pc:chgData name="Wang Dan" userId="06593ad565a32004" providerId="Windows Live" clId="Web-{013B0884-6203-44BA-8DB5-0DA6F6EB6482}" dt="2020-08-22T17:46:39.658" v="1099" actId="20577"/>
      <pc:docMkLst>
        <pc:docMk/>
      </pc:docMkLst>
      <pc:sldChg chg="addSp delSp modSp mod setBg">
        <pc:chgData name="Wang Dan" userId="06593ad565a32004" providerId="Windows Live" clId="Web-{013B0884-6203-44BA-8DB5-0DA6F6EB6482}" dt="2020-08-22T05:04:36.030" v="302" actId="1076"/>
        <pc:sldMkLst>
          <pc:docMk/>
          <pc:sldMk cId="703088496" sldId="256"/>
        </pc:sldMkLst>
        <pc:spChg chg="mod">
          <ac:chgData name="Wang Dan" userId="06593ad565a32004" providerId="Windows Live" clId="Web-{013B0884-6203-44BA-8DB5-0DA6F6EB6482}" dt="2020-08-22T05:04:36.015" v="301" actId="1076"/>
          <ac:spMkLst>
            <pc:docMk/>
            <pc:sldMk cId="703088496" sldId="256"/>
            <ac:spMk id="2" creationId="{00000000-0000-0000-0000-000000000000}"/>
          </ac:spMkLst>
        </pc:spChg>
        <pc:spChg chg="mod">
          <ac:chgData name="Wang Dan" userId="06593ad565a32004" providerId="Windows Live" clId="Web-{013B0884-6203-44BA-8DB5-0DA6F6EB6482}" dt="2020-08-22T05:04:36.030" v="302" actId="1076"/>
          <ac:spMkLst>
            <pc:docMk/>
            <pc:sldMk cId="703088496" sldId="256"/>
            <ac:spMk id="3" creationId="{00000000-0000-0000-0000-000000000000}"/>
          </ac:spMkLst>
        </pc:spChg>
        <pc:spChg chg="add del">
          <ac:chgData name="Wang Dan" userId="06593ad565a32004" providerId="Windows Live" clId="Web-{013B0884-6203-44BA-8DB5-0DA6F6EB6482}" dt="2020-08-22T04:51:36.843" v="16"/>
          <ac:spMkLst>
            <pc:docMk/>
            <pc:sldMk cId="703088496" sldId="256"/>
            <ac:spMk id="6" creationId="{0BC9EFE1-D8CB-4668-9980-DB108327A794}"/>
          </ac:spMkLst>
        </pc:spChg>
        <pc:spChg chg="add del">
          <ac:chgData name="Wang Dan" userId="06593ad565a32004" providerId="Windows Live" clId="Web-{013B0884-6203-44BA-8DB5-0DA6F6EB6482}" dt="2020-08-22T04:59:20.758" v="226"/>
          <ac:spMkLst>
            <pc:docMk/>
            <pc:sldMk cId="703088496" sldId="256"/>
            <ac:spMk id="8" creationId="{E91DC736-0EF8-4F87-9146-EBF1D2EE4D3D}"/>
          </ac:spMkLst>
        </pc:spChg>
        <pc:spChg chg="add del">
          <ac:chgData name="Wang Dan" userId="06593ad565a32004" providerId="Windows Live" clId="Web-{013B0884-6203-44BA-8DB5-0DA6F6EB6482}" dt="2020-08-22T04:51:28.421" v="14"/>
          <ac:spMkLst>
            <pc:docMk/>
            <pc:sldMk cId="703088496" sldId="256"/>
            <ac:spMk id="9" creationId="{87CC2527-562A-4F69-B487-4371E5B243E7}"/>
          </ac:spMkLst>
        </pc:spChg>
        <pc:spChg chg="add del">
          <ac:chgData name="Wang Dan" userId="06593ad565a32004" providerId="Windows Live" clId="Web-{013B0884-6203-44BA-8DB5-0DA6F6EB6482}" dt="2020-08-22T04:59:20.758" v="226"/>
          <ac:spMkLst>
            <pc:docMk/>
            <pc:sldMk cId="703088496" sldId="256"/>
            <ac:spMk id="10" creationId="{097CD68E-23E3-4007-8847-CD0944C4F7BE}"/>
          </ac:spMkLst>
        </pc:spChg>
        <pc:spChg chg="add del">
          <ac:chgData name="Wang Dan" userId="06593ad565a32004" providerId="Windows Live" clId="Web-{013B0884-6203-44BA-8DB5-0DA6F6EB6482}" dt="2020-08-22T04:59:20.758" v="226"/>
          <ac:spMkLst>
            <pc:docMk/>
            <pc:sldMk cId="703088496" sldId="256"/>
            <ac:spMk id="12" creationId="{AF2F604E-43BE-4DC3-B983-E071523364F8}"/>
          </ac:spMkLst>
        </pc:spChg>
        <pc:spChg chg="add del">
          <ac:chgData name="Wang Dan" userId="06593ad565a32004" providerId="Windows Live" clId="Web-{013B0884-6203-44BA-8DB5-0DA6F6EB6482}" dt="2020-08-22T04:51:36.843" v="16"/>
          <ac:spMkLst>
            <pc:docMk/>
            <pc:sldMk cId="703088496" sldId="256"/>
            <ac:spMk id="13" creationId="{77DA6D33-2D62-458C-BF5D-DBF612FD557E}"/>
          </ac:spMkLst>
        </pc:spChg>
        <pc:spChg chg="add del">
          <ac:chgData name="Wang Dan" userId="06593ad565a32004" providerId="Windows Live" clId="Web-{013B0884-6203-44BA-8DB5-0DA6F6EB6482}" dt="2020-08-22T04:59:20.758" v="226"/>
          <ac:spMkLst>
            <pc:docMk/>
            <pc:sldMk cId="703088496" sldId="256"/>
            <ac:spMk id="15" creationId="{08C9B587-E65E-4B52-B37C-ABEBB6E87928}"/>
          </ac:spMkLst>
        </pc:spChg>
        <pc:spChg chg="add">
          <ac:chgData name="Wang Dan" userId="06593ad565a32004" providerId="Windows Live" clId="Web-{013B0884-6203-44BA-8DB5-0DA6F6EB6482}" dt="2020-08-22T04:59:20.758" v="226"/>
          <ac:spMkLst>
            <pc:docMk/>
            <pc:sldMk cId="703088496" sldId="256"/>
            <ac:spMk id="20" creationId="{2CCAFB3E-E6E2-4587-A5FC-061F9AED9AF2}"/>
          </ac:spMkLst>
        </pc:spChg>
        <pc:spChg chg="add">
          <ac:chgData name="Wang Dan" userId="06593ad565a32004" providerId="Windows Live" clId="Web-{013B0884-6203-44BA-8DB5-0DA6F6EB6482}" dt="2020-08-22T04:59:20.758" v="226"/>
          <ac:spMkLst>
            <pc:docMk/>
            <pc:sldMk cId="703088496" sldId="256"/>
            <ac:spMk id="24" creationId="{640086A0-762B-44EE-AA70-A7268A72ACC3}"/>
          </ac:spMkLst>
        </pc:spChg>
        <pc:picChg chg="add mod ord">
          <ac:chgData name="Wang Dan" userId="06593ad565a32004" providerId="Windows Live" clId="Web-{013B0884-6203-44BA-8DB5-0DA6F6EB6482}" dt="2020-08-22T04:59:20.758" v="226"/>
          <ac:picMkLst>
            <pc:docMk/>
            <pc:sldMk cId="703088496" sldId="256"/>
            <ac:picMk id="4" creationId="{4C5764BF-8301-492E-8F80-72536ED1FCB8}"/>
          </ac:picMkLst>
        </pc:picChg>
        <pc:picChg chg="add del">
          <ac:chgData name="Wang Dan" userId="06593ad565a32004" providerId="Windows Live" clId="Web-{013B0884-6203-44BA-8DB5-0DA6F6EB6482}" dt="2020-08-22T04:51:36.843" v="16"/>
          <ac:picMkLst>
            <pc:docMk/>
            <pc:sldMk cId="703088496" sldId="256"/>
            <ac:picMk id="7" creationId="{7CBAE1BD-B8E4-4029-8AA2-C77E4FED9864}"/>
          </ac:picMkLst>
        </pc:picChg>
        <pc:picChg chg="add">
          <ac:chgData name="Wang Dan" userId="06593ad565a32004" providerId="Windows Live" clId="Web-{013B0884-6203-44BA-8DB5-0DA6F6EB6482}" dt="2020-08-22T04:59:20.758" v="226"/>
          <ac:picMkLst>
            <pc:docMk/>
            <pc:sldMk cId="703088496" sldId="256"/>
            <ac:picMk id="22" creationId="{5975841F-9161-4650-BCE5-20FFE7E29615}"/>
          </ac:picMkLst>
        </pc:picChg>
        <pc:cxnChg chg="add del">
          <ac:chgData name="Wang Dan" userId="06593ad565a32004" providerId="Windows Live" clId="Web-{013B0884-6203-44BA-8DB5-0DA6F6EB6482}" dt="2020-08-22T04:51:28.421" v="14"/>
          <ac:cxnSpMkLst>
            <pc:docMk/>
            <pc:sldMk cId="703088496" sldId="256"/>
            <ac:cxnSpMk id="11" creationId="{BCDAEC91-5BCE-4B55-9CC0-43EF94CB734B}"/>
          </ac:cxnSpMkLst>
        </pc:cxnChg>
      </pc:sldChg>
      <pc:sldChg chg="addSp delSp modSp new mod setBg">
        <pc:chgData name="Wang Dan" userId="06593ad565a32004" providerId="Windows Live" clId="Web-{013B0884-6203-44BA-8DB5-0DA6F6EB6482}" dt="2020-08-22T17:19:54.067" v="583" actId="1076"/>
        <pc:sldMkLst>
          <pc:docMk/>
          <pc:sldMk cId="2225376857" sldId="257"/>
        </pc:sldMkLst>
        <pc:spChg chg="add mod">
          <ac:chgData name="Wang Dan" userId="06593ad565a32004" providerId="Windows Live" clId="Web-{013B0884-6203-44BA-8DB5-0DA6F6EB6482}" dt="2020-08-22T17:19:54.067" v="583" actId="1076"/>
          <ac:spMkLst>
            <pc:docMk/>
            <pc:sldMk cId="2225376857" sldId="257"/>
            <ac:spMk id="3" creationId="{3E7147C7-519C-4EEF-B78C-798324FC90E8}"/>
          </ac:spMkLst>
        </pc:spChg>
        <pc:spChg chg="add mod">
          <ac:chgData name="Wang Dan" userId="06593ad565a32004" providerId="Windows Live" clId="Web-{013B0884-6203-44BA-8DB5-0DA6F6EB6482}" dt="2020-08-22T17:19:46.676" v="580" actId="20577"/>
          <ac:spMkLst>
            <pc:docMk/>
            <pc:sldMk cId="2225376857" sldId="257"/>
            <ac:spMk id="4" creationId="{FA535F09-66C0-41BD-A3F9-F3AD09E9EF1F}"/>
          </ac:spMkLst>
        </pc:spChg>
        <pc:spChg chg="add del">
          <ac:chgData name="Wang Dan" userId="06593ad565a32004" providerId="Windows Live" clId="Web-{013B0884-6203-44BA-8DB5-0DA6F6EB6482}" dt="2020-08-22T04:55:41.020" v="126"/>
          <ac:spMkLst>
            <pc:docMk/>
            <pc:sldMk cId="2225376857" sldId="257"/>
            <ac:spMk id="7" creationId="{57845966-6EFC-468A-9CC7-BAB4B95854E7}"/>
          </ac:spMkLst>
        </pc:spChg>
        <pc:spChg chg="add del">
          <ac:chgData name="Wang Dan" userId="06593ad565a32004" providerId="Windows Live" clId="Web-{013B0884-6203-44BA-8DB5-0DA6F6EB6482}" dt="2020-08-22T04:55:41.020" v="126"/>
          <ac:spMkLst>
            <pc:docMk/>
            <pc:sldMk cId="2225376857" sldId="257"/>
            <ac:spMk id="11" creationId="{ADAD1991-FFD1-4E94-ABAB-7560D33008E4}"/>
          </ac:spMkLst>
        </pc:spChg>
        <pc:spChg chg="add">
          <ac:chgData name="Wang Dan" userId="06593ad565a32004" providerId="Windows Live" clId="Web-{013B0884-6203-44BA-8DB5-0DA6F6EB6482}" dt="2020-08-22T04:55:41.020" v="126"/>
          <ac:spMkLst>
            <pc:docMk/>
            <pc:sldMk cId="2225376857" sldId="257"/>
            <ac:spMk id="16" creationId="{0BC9EFE1-D8CB-4668-9980-DB108327A794}"/>
          </ac:spMkLst>
        </pc:spChg>
        <pc:spChg chg="add">
          <ac:chgData name="Wang Dan" userId="06593ad565a32004" providerId="Windows Live" clId="Web-{013B0884-6203-44BA-8DB5-0DA6F6EB6482}" dt="2020-08-22T04:55:41.020" v="126"/>
          <ac:spMkLst>
            <pc:docMk/>
            <pc:sldMk cId="2225376857" sldId="257"/>
            <ac:spMk id="20" creationId="{77DA6D33-2D62-458C-BF5D-DBF612FD557E}"/>
          </ac:spMkLst>
        </pc:spChg>
        <pc:picChg chg="add mod ord">
          <ac:chgData name="Wang Dan" userId="06593ad565a32004" providerId="Windows Live" clId="Web-{013B0884-6203-44BA-8DB5-0DA6F6EB6482}" dt="2020-08-22T04:55:41.020" v="126"/>
          <ac:picMkLst>
            <pc:docMk/>
            <pc:sldMk cId="2225376857" sldId="257"/>
            <ac:picMk id="2" creationId="{DEFAE50D-CC3B-4960-9E16-562B56EDEBBF}"/>
          </ac:picMkLst>
        </pc:picChg>
        <pc:picChg chg="add del">
          <ac:chgData name="Wang Dan" userId="06593ad565a32004" providerId="Windows Live" clId="Web-{013B0884-6203-44BA-8DB5-0DA6F6EB6482}" dt="2020-08-22T04:55:41.020" v="126"/>
          <ac:picMkLst>
            <pc:docMk/>
            <pc:sldMk cId="2225376857" sldId="257"/>
            <ac:picMk id="9" creationId="{75554383-98AF-4A47-BB65-705FAAA4BE6A}"/>
          </ac:picMkLst>
        </pc:picChg>
        <pc:picChg chg="add">
          <ac:chgData name="Wang Dan" userId="06593ad565a32004" providerId="Windows Live" clId="Web-{013B0884-6203-44BA-8DB5-0DA6F6EB6482}" dt="2020-08-22T04:55:41.020" v="126"/>
          <ac:picMkLst>
            <pc:docMk/>
            <pc:sldMk cId="2225376857" sldId="257"/>
            <ac:picMk id="18" creationId="{7CBAE1BD-B8E4-4029-8AA2-C77E4FED9864}"/>
          </ac:picMkLst>
        </pc:picChg>
      </pc:sldChg>
      <pc:sldChg chg="addSp delSp modSp add replId">
        <pc:chgData name="Wang Dan" userId="06593ad565a32004" providerId="Windows Live" clId="Web-{013B0884-6203-44BA-8DB5-0DA6F6EB6482}" dt="2020-08-22T17:44:51.155" v="1090" actId="1076"/>
        <pc:sldMkLst>
          <pc:docMk/>
          <pc:sldMk cId="1897002817" sldId="258"/>
        </pc:sldMkLst>
        <pc:spChg chg="add del mod">
          <ac:chgData name="Wang Dan" userId="06593ad565a32004" providerId="Windows Live" clId="Web-{013B0884-6203-44BA-8DB5-0DA6F6EB6482}" dt="2020-08-22T17:23:14.572" v="679"/>
          <ac:spMkLst>
            <pc:docMk/>
            <pc:sldMk cId="1897002817" sldId="258"/>
            <ac:spMk id="2" creationId="{0DCCDAE3-C2E7-46B5-95DE-4E947A3A5A5F}"/>
          </ac:spMkLst>
        </pc:spChg>
        <pc:spChg chg="mod">
          <ac:chgData name="Wang Dan" userId="06593ad565a32004" providerId="Windows Live" clId="Web-{013B0884-6203-44BA-8DB5-0DA6F6EB6482}" dt="2020-08-22T17:24:33.777" v="686" actId="1076"/>
          <ac:spMkLst>
            <pc:docMk/>
            <pc:sldMk cId="1897002817" sldId="258"/>
            <ac:spMk id="3" creationId="{3E7147C7-519C-4EEF-B78C-798324FC90E8}"/>
          </ac:spMkLst>
        </pc:spChg>
        <pc:spChg chg="add mod">
          <ac:chgData name="Wang Dan" userId="06593ad565a32004" providerId="Windows Live" clId="Web-{013B0884-6203-44BA-8DB5-0DA6F6EB6482}" dt="2020-08-22T17:44:51.155" v="1090" actId="1076"/>
          <ac:spMkLst>
            <pc:docMk/>
            <pc:sldMk cId="1897002817" sldId="258"/>
            <ac:spMk id="6" creationId="{86A61B43-E449-49CB-AD63-A13701FCD812}"/>
          </ac:spMkLst>
        </pc:spChg>
        <pc:spChg chg="add mod">
          <ac:chgData name="Wang Dan" userId="06593ad565a32004" providerId="Windows Live" clId="Web-{013B0884-6203-44BA-8DB5-0DA6F6EB6482}" dt="2020-08-22T17:29:30.426" v="841" actId="20577"/>
          <ac:spMkLst>
            <pc:docMk/>
            <pc:sldMk cId="1897002817" sldId="258"/>
            <ac:spMk id="15" creationId="{0F1B0852-9FCF-40D1-8C83-257C8BE44811}"/>
          </ac:spMkLst>
        </pc:spChg>
        <pc:spChg chg="del">
          <ac:chgData name="Wang Dan" userId="06593ad565a32004" providerId="Windows Live" clId="Web-{013B0884-6203-44BA-8DB5-0DA6F6EB6482}" dt="2020-08-22T05:06:33.095" v="308"/>
          <ac:spMkLst>
            <pc:docMk/>
            <pc:sldMk cId="1897002817" sldId="258"/>
            <ac:spMk id="16" creationId="{0BC9EFE1-D8CB-4668-9980-DB108327A794}"/>
          </ac:spMkLst>
        </pc:spChg>
        <pc:spChg chg="del">
          <ac:chgData name="Wang Dan" userId="06593ad565a32004" providerId="Windows Live" clId="Web-{013B0884-6203-44BA-8DB5-0DA6F6EB6482}" dt="2020-08-22T05:06:33.095" v="308"/>
          <ac:spMkLst>
            <pc:docMk/>
            <pc:sldMk cId="1897002817" sldId="258"/>
            <ac:spMk id="20" creationId="{77DA6D33-2D62-458C-BF5D-DBF612FD557E}"/>
          </ac:spMkLst>
        </pc:spChg>
        <pc:spChg chg="add del">
          <ac:chgData name="Wang Dan" userId="06593ad565a32004" providerId="Windows Live" clId="Web-{013B0884-6203-44BA-8DB5-0DA6F6EB6482}" dt="2020-08-22T17:23:50.854" v="680"/>
          <ac:spMkLst>
            <pc:docMk/>
            <pc:sldMk cId="1897002817" sldId="258"/>
            <ac:spMk id="25" creationId="{8CC66E84-2B42-463F-8329-75BA0D52127B}"/>
          </ac:spMkLst>
        </pc:spChg>
        <pc:spChg chg="add del">
          <ac:chgData name="Wang Dan" userId="06593ad565a32004" providerId="Windows Live" clId="Web-{013B0884-6203-44BA-8DB5-0DA6F6EB6482}" dt="2020-08-22T17:23:50.854" v="680"/>
          <ac:spMkLst>
            <pc:docMk/>
            <pc:sldMk cId="1897002817" sldId="258"/>
            <ac:spMk id="32" creationId="{19C9EAEA-39D0-4B0E-A0EB-51E7B26740B1}"/>
          </ac:spMkLst>
        </pc:spChg>
        <pc:spChg chg="add del">
          <ac:chgData name="Wang Dan" userId="06593ad565a32004" providerId="Windows Live" clId="Web-{013B0884-6203-44BA-8DB5-0DA6F6EB6482}" dt="2020-08-22T17:23:50.854" v="680"/>
          <ac:spMkLst>
            <pc:docMk/>
            <pc:sldMk cId="1897002817" sldId="258"/>
            <ac:spMk id="34" creationId="{3873B707-463F-40B0-8227-E8CC6C67EB25}"/>
          </ac:spMkLst>
        </pc:spChg>
        <pc:spChg chg="add">
          <ac:chgData name="Wang Dan" userId="06593ad565a32004" providerId="Windows Live" clId="Web-{013B0884-6203-44BA-8DB5-0DA6F6EB6482}" dt="2020-08-22T17:23:50.854" v="680"/>
          <ac:spMkLst>
            <pc:docMk/>
            <pc:sldMk cId="1897002817" sldId="258"/>
            <ac:spMk id="39" creationId="{EB270761-CC40-4F3F-A916-7E3BC3989348}"/>
          </ac:spMkLst>
        </pc:spChg>
        <pc:spChg chg="add">
          <ac:chgData name="Wang Dan" userId="06593ad565a32004" providerId="Windows Live" clId="Web-{013B0884-6203-44BA-8DB5-0DA6F6EB6482}" dt="2020-08-22T17:23:50.854" v="680"/>
          <ac:spMkLst>
            <pc:docMk/>
            <pc:sldMk cId="1897002817" sldId="258"/>
            <ac:spMk id="41" creationId="{EF5FE77B-EA4C-4573-8509-E577DCA8AF45}"/>
          </ac:spMkLst>
        </pc:spChg>
        <pc:grpChg chg="add del">
          <ac:chgData name="Wang Dan" userId="06593ad565a32004" providerId="Windows Live" clId="Web-{013B0884-6203-44BA-8DB5-0DA6F6EB6482}" dt="2020-08-22T17:23:50.854" v="680"/>
          <ac:grpSpMkLst>
            <pc:docMk/>
            <pc:sldMk cId="1897002817" sldId="258"/>
            <ac:grpSpMk id="27" creationId="{032D8612-31EB-44CF-A1D0-14FD4C705424}"/>
          </ac:grpSpMkLst>
        </pc:grpChg>
        <pc:picChg chg="del">
          <ac:chgData name="Wang Dan" userId="06593ad565a32004" providerId="Windows Live" clId="Web-{013B0884-6203-44BA-8DB5-0DA6F6EB6482}" dt="2020-08-22T05:06:20.579" v="307"/>
          <ac:picMkLst>
            <pc:docMk/>
            <pc:sldMk cId="1897002817" sldId="258"/>
            <ac:picMk id="2" creationId="{DEFAE50D-CC3B-4960-9E16-562B56EDEBBF}"/>
          </ac:picMkLst>
        </pc:picChg>
        <pc:picChg chg="add mod ord">
          <ac:chgData name="Wang Dan" userId="06593ad565a32004" providerId="Windows Live" clId="Web-{013B0884-6203-44BA-8DB5-0DA6F6EB6482}" dt="2020-08-22T17:25:28.841" v="698" actId="1076"/>
          <ac:picMkLst>
            <pc:docMk/>
            <pc:sldMk cId="1897002817" sldId="258"/>
            <ac:picMk id="4" creationId="{0A5B20C9-502F-4C4F-A90D-C592CAE7EC47}"/>
          </ac:picMkLst>
        </pc:picChg>
        <pc:picChg chg="add mod">
          <ac:chgData name="Wang Dan" userId="06593ad565a32004" providerId="Windows Live" clId="Web-{013B0884-6203-44BA-8DB5-0DA6F6EB6482}" dt="2020-08-22T17:28:24.315" v="828" actId="1076"/>
          <ac:picMkLst>
            <pc:docMk/>
            <pc:sldMk cId="1897002817" sldId="258"/>
            <ac:picMk id="5" creationId="{6EDF8CA6-D6D6-40E4-9BCC-C74114D77F12}"/>
          </ac:picMkLst>
        </pc:picChg>
        <pc:picChg chg="add del mod">
          <ac:chgData name="Wang Dan" userId="06593ad565a32004" providerId="Windows Live" clId="Web-{013B0884-6203-44BA-8DB5-0DA6F6EB6482}" dt="2020-08-22T05:00:54.010" v="252"/>
          <ac:picMkLst>
            <pc:docMk/>
            <pc:sldMk cId="1897002817" sldId="258"/>
            <ac:picMk id="5" creationId="{BC155917-EDFC-4383-93DE-4581A89C12FD}"/>
          </ac:picMkLst>
        </pc:picChg>
        <pc:picChg chg="add del mod">
          <ac:chgData name="Wang Dan" userId="06593ad565a32004" providerId="Windows Live" clId="Web-{013B0884-6203-44BA-8DB5-0DA6F6EB6482}" dt="2020-08-22T05:01:01.526" v="254"/>
          <ac:picMkLst>
            <pc:docMk/>
            <pc:sldMk cId="1897002817" sldId="258"/>
            <ac:picMk id="6" creationId="{D1476A11-0652-4A36-890D-C9533D329071}"/>
          </ac:picMkLst>
        </pc:picChg>
        <pc:picChg chg="del">
          <ac:chgData name="Wang Dan" userId="06593ad565a32004" providerId="Windows Live" clId="Web-{013B0884-6203-44BA-8DB5-0DA6F6EB6482}" dt="2020-08-22T05:06:33.095" v="308"/>
          <ac:picMkLst>
            <pc:docMk/>
            <pc:sldMk cId="1897002817" sldId="258"/>
            <ac:picMk id="18" creationId="{7CBAE1BD-B8E4-4029-8AA2-C77E4FED9864}"/>
          </ac:picMkLst>
        </pc:picChg>
      </pc:sldChg>
      <pc:sldChg chg="addSp delSp modSp add replId">
        <pc:chgData name="Wang Dan" userId="06593ad565a32004" providerId="Windows Live" clId="Web-{013B0884-6203-44BA-8DB5-0DA6F6EB6482}" dt="2020-08-22T17:41:02.758" v="1045" actId="1076"/>
        <pc:sldMkLst>
          <pc:docMk/>
          <pc:sldMk cId="2977732682" sldId="259"/>
        </pc:sldMkLst>
        <pc:spChg chg="add mod ord">
          <ac:chgData name="Wang Dan" userId="06593ad565a32004" providerId="Windows Live" clId="Web-{013B0884-6203-44BA-8DB5-0DA6F6EB6482}" dt="2020-08-22T17:40:03.553" v="1033" actId="1076"/>
          <ac:spMkLst>
            <pc:docMk/>
            <pc:sldMk cId="2977732682" sldId="259"/>
            <ac:spMk id="2" creationId="{E66C39D9-BCAF-4839-89A9-2BA56B0170EC}"/>
          </ac:spMkLst>
        </pc:spChg>
        <pc:spChg chg="mod">
          <ac:chgData name="Wang Dan" userId="06593ad565a32004" providerId="Windows Live" clId="Web-{013B0884-6203-44BA-8DB5-0DA6F6EB6482}" dt="2020-08-22T17:37:07.157" v="986"/>
          <ac:spMkLst>
            <pc:docMk/>
            <pc:sldMk cId="2977732682" sldId="259"/>
            <ac:spMk id="3" creationId="{3E7147C7-519C-4EEF-B78C-798324FC90E8}"/>
          </ac:spMkLst>
        </pc:spChg>
        <pc:spChg chg="add mod">
          <ac:chgData name="Wang Dan" userId="06593ad565a32004" providerId="Windows Live" clId="Web-{013B0884-6203-44BA-8DB5-0DA6F6EB6482}" dt="2020-08-22T17:38:26.643" v="994" actId="20577"/>
          <ac:spMkLst>
            <pc:docMk/>
            <pc:sldMk cId="2977732682" sldId="259"/>
            <ac:spMk id="7" creationId="{6D8AC959-805E-4C9B-8B6D-58E8F5BA1C24}"/>
          </ac:spMkLst>
        </pc:spChg>
        <pc:spChg chg="add mod">
          <ac:chgData name="Wang Dan" userId="06593ad565a32004" providerId="Windows Live" clId="Web-{013B0884-6203-44BA-8DB5-0DA6F6EB6482}" dt="2020-08-22T17:38:51.035" v="999" actId="1076"/>
          <ac:spMkLst>
            <pc:docMk/>
            <pc:sldMk cId="2977732682" sldId="259"/>
            <ac:spMk id="8" creationId="{5200DD89-475C-4CF6-852F-8D60288BAC55}"/>
          </ac:spMkLst>
        </pc:spChg>
        <pc:spChg chg="add mod">
          <ac:chgData name="Wang Dan" userId="06593ad565a32004" providerId="Windows Live" clId="Web-{013B0884-6203-44BA-8DB5-0DA6F6EB6482}" dt="2020-08-22T17:39:26.333" v="1014" actId="1076"/>
          <ac:spMkLst>
            <pc:docMk/>
            <pc:sldMk cId="2977732682" sldId="259"/>
            <ac:spMk id="9" creationId="{06BA1AD7-FBFC-41BD-AE94-ECCB7027EADA}"/>
          </ac:spMkLst>
        </pc:spChg>
        <pc:spChg chg="add mod">
          <ac:chgData name="Wang Dan" userId="06593ad565a32004" providerId="Windows Live" clId="Web-{013B0884-6203-44BA-8DB5-0DA6F6EB6482}" dt="2020-08-22T17:40:41.101" v="1040"/>
          <ac:spMkLst>
            <pc:docMk/>
            <pc:sldMk cId="2977732682" sldId="259"/>
            <ac:spMk id="10" creationId="{9D209EFC-D790-4D78-ACCC-474573CCBDF0}"/>
          </ac:spMkLst>
        </pc:spChg>
        <pc:spChg chg="del">
          <ac:chgData name="Wang Dan" userId="06593ad565a32004" providerId="Windows Live" clId="Web-{013B0884-6203-44BA-8DB5-0DA6F6EB6482}" dt="2020-08-22T05:08:38.566" v="326"/>
          <ac:spMkLst>
            <pc:docMk/>
            <pc:sldMk cId="2977732682" sldId="259"/>
            <ac:spMk id="16" creationId="{0BC9EFE1-D8CB-4668-9980-DB108327A794}"/>
          </ac:spMkLst>
        </pc:spChg>
        <pc:spChg chg="del">
          <ac:chgData name="Wang Dan" userId="06593ad565a32004" providerId="Windows Live" clId="Web-{013B0884-6203-44BA-8DB5-0DA6F6EB6482}" dt="2020-08-22T05:08:38.566" v="326"/>
          <ac:spMkLst>
            <pc:docMk/>
            <pc:sldMk cId="2977732682" sldId="259"/>
            <ac:spMk id="20" creationId="{77DA6D33-2D62-458C-BF5D-DBF612FD557E}"/>
          </ac:spMkLst>
        </pc:spChg>
        <pc:spChg chg="add del">
          <ac:chgData name="Wang Dan" userId="06593ad565a32004" providerId="Windows Live" clId="Web-{013B0884-6203-44BA-8DB5-0DA6F6EB6482}" dt="2020-08-22T17:36:43.453" v="982"/>
          <ac:spMkLst>
            <pc:docMk/>
            <pc:sldMk cId="2977732682" sldId="259"/>
            <ac:spMk id="25" creationId="{7316481C-0A49-4796-812B-0D64F063B720}"/>
          </ac:spMkLst>
        </pc:spChg>
        <pc:spChg chg="add del">
          <ac:chgData name="Wang Dan" userId="06593ad565a32004" providerId="Windows Live" clId="Web-{013B0884-6203-44BA-8DB5-0DA6F6EB6482}" dt="2020-08-22T17:36:43.453" v="982"/>
          <ac:spMkLst>
            <pc:docMk/>
            <pc:sldMk cId="2977732682" sldId="259"/>
            <ac:spMk id="27" creationId="{A5271697-90F1-4A23-8EF2-0179F2EAFACB}"/>
          </ac:spMkLst>
        </pc:spChg>
        <pc:spChg chg="add del">
          <ac:chgData name="Wang Dan" userId="06593ad565a32004" providerId="Windows Live" clId="Web-{013B0884-6203-44BA-8DB5-0DA6F6EB6482}" dt="2020-08-22T17:40:58.211" v="1044"/>
          <ac:spMkLst>
            <pc:docMk/>
            <pc:sldMk cId="2977732682" sldId="259"/>
            <ac:spMk id="50" creationId="{377C8730-A25B-41C1-9B57-C1ED6C84B320}"/>
          </ac:spMkLst>
        </pc:spChg>
        <pc:spChg chg="add del">
          <ac:chgData name="Wang Dan" userId="06593ad565a32004" providerId="Windows Live" clId="Web-{013B0884-6203-44BA-8DB5-0DA6F6EB6482}" dt="2020-08-22T17:36:43.453" v="982"/>
          <ac:spMkLst>
            <pc:docMk/>
            <pc:sldMk cId="2977732682" sldId="259"/>
            <ac:spMk id="51" creationId="{D9F5512A-48E1-4C07-B75E-3CCC517B6804}"/>
          </ac:spMkLst>
        </pc:spChg>
        <pc:spChg chg="add mod">
          <ac:chgData name="Wang Dan" userId="06593ad565a32004" providerId="Windows Live" clId="Web-{013B0884-6203-44BA-8DB5-0DA6F6EB6482}" dt="2020-08-22T17:41:02.758" v="1045" actId="1076"/>
          <ac:spMkLst>
            <pc:docMk/>
            <pc:sldMk cId="2977732682" sldId="259"/>
            <ac:spMk id="52" creationId="{FDD5646B-5B1C-43AD-A4FF-F1DB1B133ED9}"/>
          </ac:spMkLst>
        </pc:spChg>
        <pc:spChg chg="add del">
          <ac:chgData name="Wang Dan" userId="06593ad565a32004" providerId="Windows Live" clId="Web-{013B0884-6203-44BA-8DB5-0DA6F6EB6482}" dt="2020-08-22T17:37:07.157" v="986"/>
          <ac:spMkLst>
            <pc:docMk/>
            <pc:sldMk cId="2977732682" sldId="259"/>
            <ac:spMk id="56" creationId="{18FD74D4-C0F3-4E5B-9628-885593F0B528}"/>
          </ac:spMkLst>
        </pc:spChg>
        <pc:spChg chg="add del">
          <ac:chgData name="Wang Dan" userId="06593ad565a32004" providerId="Windows Live" clId="Web-{013B0884-6203-44BA-8DB5-0DA6F6EB6482}" dt="2020-08-22T17:37:07.157" v="986"/>
          <ac:spMkLst>
            <pc:docMk/>
            <pc:sldMk cId="2977732682" sldId="259"/>
            <ac:spMk id="58" creationId="{49C659E2-DD8B-4813-B522-F2FAB5E9D3B8}"/>
          </ac:spMkLst>
        </pc:spChg>
        <pc:spChg chg="add">
          <ac:chgData name="Wang Dan" userId="06593ad565a32004" providerId="Windows Live" clId="Web-{013B0884-6203-44BA-8DB5-0DA6F6EB6482}" dt="2020-08-22T17:37:07.157" v="986"/>
          <ac:spMkLst>
            <pc:docMk/>
            <pc:sldMk cId="2977732682" sldId="259"/>
            <ac:spMk id="63" creationId="{72B886CF-D3D5-4CDE-A0D0-35994223D8D7}"/>
          </ac:spMkLst>
        </pc:spChg>
        <pc:spChg chg="add">
          <ac:chgData name="Wang Dan" userId="06593ad565a32004" providerId="Windows Live" clId="Web-{013B0884-6203-44BA-8DB5-0DA6F6EB6482}" dt="2020-08-22T17:37:07.157" v="986"/>
          <ac:spMkLst>
            <pc:docMk/>
            <pc:sldMk cId="2977732682" sldId="259"/>
            <ac:spMk id="65" creationId="{F2CE0DD9-453C-4104-A155-9F76DC9C3F8E}"/>
          </ac:spMkLst>
        </pc:spChg>
        <pc:spChg chg="add">
          <ac:chgData name="Wang Dan" userId="06593ad565a32004" providerId="Windows Live" clId="Web-{013B0884-6203-44BA-8DB5-0DA6F6EB6482}" dt="2020-08-22T17:37:07.157" v="986"/>
          <ac:spMkLst>
            <pc:docMk/>
            <pc:sldMk cId="2977732682" sldId="259"/>
            <ac:spMk id="67" creationId="{3ED4DDBF-257C-4116-AECA-9F2940B66D6F}"/>
          </ac:spMkLst>
        </pc:spChg>
        <pc:grpChg chg="add del">
          <ac:chgData name="Wang Dan" userId="06593ad565a32004" providerId="Windows Live" clId="Web-{013B0884-6203-44BA-8DB5-0DA6F6EB6482}" dt="2020-08-22T17:36:43.453" v="982"/>
          <ac:grpSpMkLst>
            <pc:docMk/>
            <pc:sldMk cId="2977732682" sldId="259"/>
            <ac:grpSpMk id="29" creationId="{1F49CE81-B2F4-47B2-9D4A-886DCE0A8404}"/>
          </ac:grpSpMkLst>
        </pc:grpChg>
        <pc:picChg chg="del">
          <ac:chgData name="Wang Dan" userId="06593ad565a32004" providerId="Windows Live" clId="Web-{013B0884-6203-44BA-8DB5-0DA6F6EB6482}" dt="2020-08-22T05:08:30.800" v="325"/>
          <ac:picMkLst>
            <pc:docMk/>
            <pc:sldMk cId="2977732682" sldId="259"/>
            <ac:picMk id="2" creationId="{DEFAE50D-CC3B-4960-9E16-562B56EDEBBF}"/>
          </ac:picMkLst>
        </pc:picChg>
        <pc:picChg chg="add mod ord">
          <ac:chgData name="Wang Dan" userId="06593ad565a32004" providerId="Windows Live" clId="Web-{013B0884-6203-44BA-8DB5-0DA6F6EB6482}" dt="2020-08-22T17:37:50.346" v="988" actId="1076"/>
          <ac:picMkLst>
            <pc:docMk/>
            <pc:sldMk cId="2977732682" sldId="259"/>
            <ac:picMk id="4" creationId="{5AABB8C2-344F-4E7C-808D-0805B4D2E6D9}"/>
          </ac:picMkLst>
        </pc:picChg>
        <pc:picChg chg="add mod ord">
          <ac:chgData name="Wang Dan" userId="06593ad565a32004" providerId="Windows Live" clId="Web-{013B0884-6203-44BA-8DB5-0DA6F6EB6482}" dt="2020-08-22T17:37:57.549" v="989" actId="1076"/>
          <ac:picMkLst>
            <pc:docMk/>
            <pc:sldMk cId="2977732682" sldId="259"/>
            <ac:picMk id="5" creationId="{F9DB5A33-E819-4FE7-9E8B-127866304086}"/>
          </ac:picMkLst>
        </pc:picChg>
        <pc:picChg chg="add mod ord">
          <ac:chgData name="Wang Dan" userId="06593ad565a32004" providerId="Windows Live" clId="Web-{013B0884-6203-44BA-8DB5-0DA6F6EB6482}" dt="2020-08-22T17:38:02.533" v="990" actId="1076"/>
          <ac:picMkLst>
            <pc:docMk/>
            <pc:sldMk cId="2977732682" sldId="259"/>
            <ac:picMk id="6" creationId="{71296FB7-4041-49B6-BDD1-C2C9B0533D25}"/>
          </ac:picMkLst>
        </pc:picChg>
        <pc:picChg chg="del">
          <ac:chgData name="Wang Dan" userId="06593ad565a32004" providerId="Windows Live" clId="Web-{013B0884-6203-44BA-8DB5-0DA6F6EB6482}" dt="2020-08-22T05:08:38.566" v="326"/>
          <ac:picMkLst>
            <pc:docMk/>
            <pc:sldMk cId="2977732682" sldId="259"/>
            <ac:picMk id="18" creationId="{7CBAE1BD-B8E4-4029-8AA2-C77E4FED9864}"/>
          </ac:picMkLst>
        </pc:picChg>
      </pc:sldChg>
      <pc:sldChg chg="addSp delSp modSp add replId">
        <pc:chgData name="Wang Dan" userId="06593ad565a32004" providerId="Windows Live" clId="Web-{013B0884-6203-44BA-8DB5-0DA6F6EB6482}" dt="2020-08-22T17:42:41.026" v="1061" actId="1076"/>
        <pc:sldMkLst>
          <pc:docMk/>
          <pc:sldMk cId="4125888978" sldId="260"/>
        </pc:sldMkLst>
        <pc:spChg chg="mod ord">
          <ac:chgData name="Wang Dan" userId="06593ad565a32004" providerId="Windows Live" clId="Web-{013B0884-6203-44BA-8DB5-0DA6F6EB6482}" dt="2020-08-22T05:07:39.299" v="320"/>
          <ac:spMkLst>
            <pc:docMk/>
            <pc:sldMk cId="4125888978" sldId="260"/>
            <ac:spMk id="3" creationId="{3E7147C7-519C-4EEF-B78C-798324FC90E8}"/>
          </ac:spMkLst>
        </pc:spChg>
        <pc:spChg chg="add mod ord">
          <ac:chgData name="Wang Dan" userId="06593ad565a32004" providerId="Windows Live" clId="Web-{013B0884-6203-44BA-8DB5-0DA6F6EB6482}" dt="2020-08-22T17:42:41.026" v="1061" actId="1076"/>
          <ac:spMkLst>
            <pc:docMk/>
            <pc:sldMk cId="4125888978" sldId="260"/>
            <ac:spMk id="6" creationId="{AC286051-89DE-425F-83C4-D102353A6513}"/>
          </ac:spMkLst>
        </pc:spChg>
        <pc:spChg chg="add del">
          <ac:chgData name="Wang Dan" userId="06593ad565a32004" providerId="Windows Live" clId="Web-{013B0884-6203-44BA-8DB5-0DA6F6EB6482}" dt="2020-08-22T05:07:39.299" v="320"/>
          <ac:spMkLst>
            <pc:docMk/>
            <pc:sldMk cId="4125888978" sldId="260"/>
            <ac:spMk id="16" creationId="{0BC9EFE1-D8CB-4668-9980-DB108327A794}"/>
          </ac:spMkLst>
        </pc:spChg>
        <pc:spChg chg="add del">
          <ac:chgData name="Wang Dan" userId="06593ad565a32004" providerId="Windows Live" clId="Web-{013B0884-6203-44BA-8DB5-0DA6F6EB6482}" dt="2020-08-22T05:07:39.299" v="320"/>
          <ac:spMkLst>
            <pc:docMk/>
            <pc:sldMk cId="4125888978" sldId="260"/>
            <ac:spMk id="20" creationId="{77DA6D33-2D62-458C-BF5D-DBF612FD557E}"/>
          </ac:spMkLst>
        </pc:spChg>
        <pc:spChg chg="add">
          <ac:chgData name="Wang Dan" userId="06593ad565a32004" providerId="Windows Live" clId="Web-{013B0884-6203-44BA-8DB5-0DA6F6EB6482}" dt="2020-08-22T05:07:39.299" v="320"/>
          <ac:spMkLst>
            <pc:docMk/>
            <pc:sldMk cId="4125888978" sldId="260"/>
            <ac:spMk id="22" creationId="{18FD74D4-C0F3-4E5B-9628-885593F0B528}"/>
          </ac:spMkLst>
        </pc:spChg>
        <pc:spChg chg="add">
          <ac:chgData name="Wang Dan" userId="06593ad565a32004" providerId="Windows Live" clId="Web-{013B0884-6203-44BA-8DB5-0DA6F6EB6482}" dt="2020-08-22T05:07:39.299" v="320"/>
          <ac:spMkLst>
            <pc:docMk/>
            <pc:sldMk cId="4125888978" sldId="260"/>
            <ac:spMk id="23" creationId="{14909CA5-C1C9-48C7-8689-4B44A82CCFCA}"/>
          </ac:spMkLst>
        </pc:spChg>
        <pc:spChg chg="add del">
          <ac:chgData name="Wang Dan" userId="06593ad565a32004" providerId="Windows Live" clId="Web-{013B0884-6203-44BA-8DB5-0DA6F6EB6482}" dt="2020-08-22T05:07:39.284" v="319"/>
          <ac:spMkLst>
            <pc:docMk/>
            <pc:sldMk cId="4125888978" sldId="260"/>
            <ac:spMk id="25" creationId="{231BF440-39FA-4087-84CC-2EEC0BBDAF29}"/>
          </ac:spMkLst>
        </pc:spChg>
        <pc:spChg chg="add del">
          <ac:chgData name="Wang Dan" userId="06593ad565a32004" providerId="Windows Live" clId="Web-{013B0884-6203-44BA-8DB5-0DA6F6EB6482}" dt="2020-08-22T05:07:39.284" v="319"/>
          <ac:spMkLst>
            <pc:docMk/>
            <pc:sldMk cId="4125888978" sldId="260"/>
            <ac:spMk id="27" creationId="{F04E4CBA-303B-48BD-8451-C2701CB0EEBF}"/>
          </ac:spMkLst>
        </pc:spChg>
        <pc:spChg chg="add del">
          <ac:chgData name="Wang Dan" userId="06593ad565a32004" providerId="Windows Live" clId="Web-{013B0884-6203-44BA-8DB5-0DA6F6EB6482}" dt="2020-08-22T05:07:39.284" v="319"/>
          <ac:spMkLst>
            <pc:docMk/>
            <pc:sldMk cId="4125888978" sldId="260"/>
            <ac:spMk id="29" creationId="{F6CA58B3-AFCC-4A40-9882-50D5080879B0}"/>
          </ac:spMkLst>
        </pc:spChg>
        <pc:spChg chg="add del">
          <ac:chgData name="Wang Dan" userId="06593ad565a32004" providerId="Windows Live" clId="Web-{013B0884-6203-44BA-8DB5-0DA6F6EB6482}" dt="2020-08-22T05:07:39.284" v="319"/>
          <ac:spMkLst>
            <pc:docMk/>
            <pc:sldMk cId="4125888978" sldId="260"/>
            <ac:spMk id="31" creationId="{75C56826-D4E5-42ED-8529-079651CB3005}"/>
          </ac:spMkLst>
        </pc:spChg>
        <pc:spChg chg="add del">
          <ac:chgData name="Wang Dan" userId="06593ad565a32004" providerId="Windows Live" clId="Web-{013B0884-6203-44BA-8DB5-0DA6F6EB6482}" dt="2020-08-22T05:07:39.284" v="319"/>
          <ac:spMkLst>
            <pc:docMk/>
            <pc:sldMk cId="4125888978" sldId="260"/>
            <ac:spMk id="33" creationId="{82095FCE-EF05-4443-B97A-85DEE3A5CA17}"/>
          </ac:spMkLst>
        </pc:spChg>
        <pc:spChg chg="add del">
          <ac:chgData name="Wang Dan" userId="06593ad565a32004" providerId="Windows Live" clId="Web-{013B0884-6203-44BA-8DB5-0DA6F6EB6482}" dt="2020-08-22T05:07:39.284" v="319"/>
          <ac:spMkLst>
            <pc:docMk/>
            <pc:sldMk cId="4125888978" sldId="260"/>
            <ac:spMk id="35" creationId="{CA00AE6B-AA30-4CF8-BA6F-339B780AD76C}"/>
          </ac:spMkLst>
        </pc:spChg>
        <pc:picChg chg="del">
          <ac:chgData name="Wang Dan" userId="06593ad565a32004" providerId="Windows Live" clId="Web-{013B0884-6203-44BA-8DB5-0DA6F6EB6482}" dt="2020-08-22T05:07:12.986" v="317"/>
          <ac:picMkLst>
            <pc:docMk/>
            <pc:sldMk cId="4125888978" sldId="260"/>
            <ac:picMk id="2" creationId="{DEFAE50D-CC3B-4960-9E16-562B56EDEBBF}"/>
          </ac:picMkLst>
        </pc:picChg>
        <pc:picChg chg="add mod ord">
          <ac:chgData name="Wang Dan" userId="06593ad565a32004" providerId="Windows Live" clId="Web-{013B0884-6203-44BA-8DB5-0DA6F6EB6482}" dt="2020-08-22T17:42:10.963" v="1049" actId="1076"/>
          <ac:picMkLst>
            <pc:docMk/>
            <pc:sldMk cId="4125888978" sldId="260"/>
            <ac:picMk id="4" creationId="{E14CB210-8220-45A3-B8CB-47D827234425}"/>
          </ac:picMkLst>
        </pc:picChg>
        <pc:picChg chg="add mod ord">
          <ac:chgData name="Wang Dan" userId="06593ad565a32004" providerId="Windows Live" clId="Web-{013B0884-6203-44BA-8DB5-0DA6F6EB6482}" dt="2020-08-22T05:07:59.940" v="323" actId="1076"/>
          <ac:picMkLst>
            <pc:docMk/>
            <pc:sldMk cId="4125888978" sldId="260"/>
            <ac:picMk id="5" creationId="{8F057DA6-FAAF-48E2-8928-A14F328AAF50}"/>
          </ac:picMkLst>
        </pc:picChg>
        <pc:picChg chg="add del">
          <ac:chgData name="Wang Dan" userId="06593ad565a32004" providerId="Windows Live" clId="Web-{013B0884-6203-44BA-8DB5-0DA6F6EB6482}" dt="2020-08-22T05:07:39.299" v="320"/>
          <ac:picMkLst>
            <pc:docMk/>
            <pc:sldMk cId="4125888978" sldId="260"/>
            <ac:picMk id="18" creationId="{7CBAE1BD-B8E4-4029-8AA2-C77E4FED9864}"/>
          </ac:picMkLst>
        </pc:picChg>
      </pc:sldChg>
      <pc:sldChg chg="addSp delSp modSp add replId">
        <pc:chgData name="Wang Dan" userId="06593ad565a32004" providerId="Windows Live" clId="Web-{013B0884-6203-44BA-8DB5-0DA6F6EB6482}" dt="2020-08-22T17:46:39.658" v="1098" actId="20577"/>
        <pc:sldMkLst>
          <pc:docMk/>
          <pc:sldMk cId="413227465" sldId="261"/>
        </pc:sldMkLst>
        <pc:spChg chg="mod">
          <ac:chgData name="Wang Dan" userId="06593ad565a32004" providerId="Windows Live" clId="Web-{013B0884-6203-44BA-8DB5-0DA6F6EB6482}" dt="2020-08-22T05:08:17.800" v="324"/>
          <ac:spMkLst>
            <pc:docMk/>
            <pc:sldMk cId="413227465" sldId="261"/>
            <ac:spMk id="3" creationId="{3E7147C7-519C-4EEF-B78C-798324FC90E8}"/>
          </ac:spMkLst>
        </pc:spChg>
        <pc:spChg chg="add mod">
          <ac:chgData name="Wang Dan" userId="06593ad565a32004" providerId="Windows Live" clId="Web-{013B0884-6203-44BA-8DB5-0DA6F6EB6482}" dt="2020-08-22T17:46:39.658" v="1098" actId="20577"/>
          <ac:spMkLst>
            <pc:docMk/>
            <pc:sldMk cId="413227465" sldId="261"/>
            <ac:spMk id="4" creationId="{17E8108E-81B9-4B68-AA70-7136CE4D124E}"/>
          </ac:spMkLst>
        </pc:spChg>
        <pc:spChg chg="del">
          <ac:chgData name="Wang Dan" userId="06593ad565a32004" providerId="Windows Live" clId="Web-{013B0884-6203-44BA-8DB5-0DA6F6EB6482}" dt="2020-08-22T05:08:17.800" v="324"/>
          <ac:spMkLst>
            <pc:docMk/>
            <pc:sldMk cId="413227465" sldId="261"/>
            <ac:spMk id="16" creationId="{0BC9EFE1-D8CB-4668-9980-DB108327A794}"/>
          </ac:spMkLst>
        </pc:spChg>
        <pc:spChg chg="del">
          <ac:chgData name="Wang Dan" userId="06593ad565a32004" providerId="Windows Live" clId="Web-{013B0884-6203-44BA-8DB5-0DA6F6EB6482}" dt="2020-08-22T05:08:17.800" v="324"/>
          <ac:spMkLst>
            <pc:docMk/>
            <pc:sldMk cId="413227465" sldId="261"/>
            <ac:spMk id="20" creationId="{77DA6D33-2D62-458C-BF5D-DBF612FD557E}"/>
          </ac:spMkLst>
        </pc:spChg>
        <pc:spChg chg="add">
          <ac:chgData name="Wang Dan" userId="06593ad565a32004" providerId="Windows Live" clId="Web-{013B0884-6203-44BA-8DB5-0DA6F6EB6482}" dt="2020-08-22T05:08:17.800" v="324"/>
          <ac:spMkLst>
            <pc:docMk/>
            <pc:sldMk cId="413227465" sldId="261"/>
            <ac:spMk id="25" creationId="{B05E4F47-B148-49E0-B472-BBF149315524}"/>
          </ac:spMkLst>
        </pc:spChg>
        <pc:spChg chg="add">
          <ac:chgData name="Wang Dan" userId="06593ad565a32004" providerId="Windows Live" clId="Web-{013B0884-6203-44BA-8DB5-0DA6F6EB6482}" dt="2020-08-22T05:08:17.800" v="324"/>
          <ac:spMkLst>
            <pc:docMk/>
            <pc:sldMk cId="413227465" sldId="261"/>
            <ac:spMk id="29" creationId="{684BF3E1-C321-4F38-85CF-FEBBEEC15E2D}"/>
          </ac:spMkLst>
        </pc:spChg>
        <pc:picChg chg="mod ord">
          <ac:chgData name="Wang Dan" userId="06593ad565a32004" providerId="Windows Live" clId="Web-{013B0884-6203-44BA-8DB5-0DA6F6EB6482}" dt="2020-08-22T05:08:17.800" v="324"/>
          <ac:picMkLst>
            <pc:docMk/>
            <pc:sldMk cId="413227465" sldId="261"/>
            <ac:picMk id="2" creationId="{DEFAE50D-CC3B-4960-9E16-562B56EDEBBF}"/>
          </ac:picMkLst>
        </pc:picChg>
        <pc:picChg chg="del">
          <ac:chgData name="Wang Dan" userId="06593ad565a32004" providerId="Windows Live" clId="Web-{013B0884-6203-44BA-8DB5-0DA6F6EB6482}" dt="2020-08-22T05:08:17.800" v="324"/>
          <ac:picMkLst>
            <pc:docMk/>
            <pc:sldMk cId="413227465" sldId="261"/>
            <ac:picMk id="18" creationId="{7CBAE1BD-B8E4-4029-8AA2-C77E4FED9864}"/>
          </ac:picMkLst>
        </pc:picChg>
        <pc:picChg chg="add">
          <ac:chgData name="Wang Dan" userId="06593ad565a32004" providerId="Windows Live" clId="Web-{013B0884-6203-44BA-8DB5-0DA6F6EB6482}" dt="2020-08-22T05:08:17.800" v="324"/>
          <ac:picMkLst>
            <pc:docMk/>
            <pc:sldMk cId="413227465" sldId="261"/>
            <ac:picMk id="27" creationId="{7A2CE8EB-F719-4F84-9E91-F538438CAC76}"/>
          </ac:picMkLst>
        </pc:picChg>
      </pc:sldChg>
      <pc:sldChg chg="add del replId">
        <pc:chgData name="Wang Dan" userId="06593ad565a32004" providerId="Windows Live" clId="Web-{013B0884-6203-44BA-8DB5-0DA6F6EB6482}" dt="2020-08-22T04:59:54.368" v="241"/>
        <pc:sldMkLst>
          <pc:docMk/>
          <pc:sldMk cId="679116811" sldId="262"/>
        </pc:sldMkLst>
      </pc:sldChg>
      <pc:sldChg chg="addSp delSp modSp add replId">
        <pc:chgData name="Wang Dan" userId="06593ad565a32004" providerId="Windows Live" clId="Web-{013B0884-6203-44BA-8DB5-0DA6F6EB6482}" dt="2020-08-22T17:44:35.154" v="1086" actId="1076"/>
        <pc:sldMkLst>
          <pc:docMk/>
          <pc:sldMk cId="3820051755" sldId="263"/>
        </pc:sldMkLst>
        <pc:spChg chg="add mod">
          <ac:chgData name="Wang Dan" userId="06593ad565a32004" providerId="Windows Live" clId="Web-{013B0884-6203-44BA-8DB5-0DA6F6EB6482}" dt="2020-08-22T17:44:35.154" v="1086" actId="1076"/>
          <ac:spMkLst>
            <pc:docMk/>
            <pc:sldMk cId="3820051755" sldId="263"/>
            <ac:spMk id="2" creationId="{5F7BD849-C138-4E83-9B7E-6B11322AF09C}"/>
          </ac:spMkLst>
        </pc:spChg>
        <pc:spChg chg="mod">
          <ac:chgData name="Wang Dan" userId="06593ad565a32004" providerId="Windows Live" clId="Web-{013B0884-6203-44BA-8DB5-0DA6F6EB6482}" dt="2020-08-22T17:32:26.743" v="897" actId="1076"/>
          <ac:spMkLst>
            <pc:docMk/>
            <pc:sldMk cId="3820051755" sldId="263"/>
            <ac:spMk id="3" creationId="{3E7147C7-519C-4EEF-B78C-798324FC90E8}"/>
          </ac:spMkLst>
        </pc:spChg>
        <pc:spChg chg="del">
          <ac:chgData name="Wang Dan" userId="06593ad565a32004" providerId="Windows Live" clId="Web-{013B0884-6203-44BA-8DB5-0DA6F6EB6482}" dt="2020-08-22T05:05:29.297" v="303"/>
          <ac:spMkLst>
            <pc:docMk/>
            <pc:sldMk cId="3820051755" sldId="263"/>
            <ac:spMk id="16" creationId="{0BC9EFE1-D8CB-4668-9980-DB108327A794}"/>
          </ac:spMkLst>
        </pc:spChg>
        <pc:spChg chg="del">
          <ac:chgData name="Wang Dan" userId="06593ad565a32004" providerId="Windows Live" clId="Web-{013B0884-6203-44BA-8DB5-0DA6F6EB6482}" dt="2020-08-22T05:05:29.297" v="303"/>
          <ac:spMkLst>
            <pc:docMk/>
            <pc:sldMk cId="3820051755" sldId="263"/>
            <ac:spMk id="20" creationId="{77DA6D33-2D62-458C-BF5D-DBF612FD557E}"/>
          </ac:spMkLst>
        </pc:spChg>
        <pc:spChg chg="add del">
          <ac:chgData name="Wang Dan" userId="06593ad565a32004" providerId="Windows Live" clId="Web-{013B0884-6203-44BA-8DB5-0DA6F6EB6482}" dt="2020-08-22T05:05:58.188" v="305"/>
          <ac:spMkLst>
            <pc:docMk/>
            <pc:sldMk cId="3820051755" sldId="263"/>
            <ac:spMk id="25" creationId="{0855A890-B60B-4670-9DC2-69DC05015AB3}"/>
          </ac:spMkLst>
        </pc:spChg>
        <pc:spChg chg="add del">
          <ac:chgData name="Wang Dan" userId="06593ad565a32004" providerId="Windows Live" clId="Web-{013B0884-6203-44BA-8DB5-0DA6F6EB6482}" dt="2020-08-22T05:05:58.188" v="305"/>
          <ac:spMkLst>
            <pc:docMk/>
            <pc:sldMk cId="3820051755" sldId="263"/>
            <ac:spMk id="27" creationId="{90F533E9-6690-41A8-A372-4C6C622D028D}"/>
          </ac:spMkLst>
        </pc:spChg>
        <pc:spChg chg="add del">
          <ac:chgData name="Wang Dan" userId="06593ad565a32004" providerId="Windows Live" clId="Web-{013B0884-6203-44BA-8DB5-0DA6F6EB6482}" dt="2020-08-22T05:05:58.188" v="305"/>
          <ac:spMkLst>
            <pc:docMk/>
            <pc:sldMk cId="3820051755" sldId="263"/>
            <ac:spMk id="29" creationId="{99413ED5-9ED4-4772-BCE4-2BCAE6B12E35}"/>
          </ac:spMkLst>
        </pc:spChg>
        <pc:spChg chg="add del">
          <ac:chgData name="Wang Dan" userId="06593ad565a32004" providerId="Windows Live" clId="Web-{013B0884-6203-44BA-8DB5-0DA6F6EB6482}" dt="2020-08-22T05:05:58.188" v="305"/>
          <ac:spMkLst>
            <pc:docMk/>
            <pc:sldMk cId="3820051755" sldId="263"/>
            <ac:spMk id="31" creationId="{04357C93-F0CB-4A1C-8F77-4E9063789819}"/>
          </ac:spMkLst>
        </pc:spChg>
        <pc:spChg chg="add del">
          <ac:chgData name="Wang Dan" userId="06593ad565a32004" providerId="Windows Live" clId="Web-{013B0884-6203-44BA-8DB5-0DA6F6EB6482}" dt="2020-08-22T17:29:52.817" v="844"/>
          <ac:spMkLst>
            <pc:docMk/>
            <pc:sldMk cId="3820051755" sldId="263"/>
            <ac:spMk id="36" creationId="{7316481C-0A49-4796-812B-0D64F063B720}"/>
          </ac:spMkLst>
        </pc:spChg>
        <pc:spChg chg="add del">
          <ac:chgData name="Wang Dan" userId="06593ad565a32004" providerId="Windows Live" clId="Web-{013B0884-6203-44BA-8DB5-0DA6F6EB6482}" dt="2020-08-22T17:29:52.817" v="844"/>
          <ac:spMkLst>
            <pc:docMk/>
            <pc:sldMk cId="3820051755" sldId="263"/>
            <ac:spMk id="38" creationId="{A5271697-90F1-4A23-8EF2-0179F2EAFACB}"/>
          </ac:spMkLst>
        </pc:spChg>
        <pc:spChg chg="add del">
          <ac:chgData name="Wang Dan" userId="06593ad565a32004" providerId="Windows Live" clId="Web-{013B0884-6203-44BA-8DB5-0DA6F6EB6482}" dt="2020-08-22T17:29:52.817" v="844"/>
          <ac:spMkLst>
            <pc:docMk/>
            <pc:sldMk cId="3820051755" sldId="263"/>
            <ac:spMk id="62" creationId="{D9F5512A-48E1-4C07-B75E-3CCC517B6804}"/>
          </ac:spMkLst>
        </pc:spChg>
        <pc:spChg chg="add">
          <ac:chgData name="Wang Dan" userId="06593ad565a32004" providerId="Windows Live" clId="Web-{013B0884-6203-44BA-8DB5-0DA6F6EB6482}" dt="2020-08-22T17:29:52.817" v="844"/>
          <ac:spMkLst>
            <pc:docMk/>
            <pc:sldMk cId="3820051755" sldId="263"/>
            <ac:spMk id="67" creationId="{28C6D597-C80A-49F0-9BC6-FBD92616CABD}"/>
          </ac:spMkLst>
        </pc:spChg>
        <pc:spChg chg="add">
          <ac:chgData name="Wang Dan" userId="06593ad565a32004" providerId="Windows Live" clId="Web-{013B0884-6203-44BA-8DB5-0DA6F6EB6482}" dt="2020-08-22T17:29:52.817" v="844"/>
          <ac:spMkLst>
            <pc:docMk/>
            <pc:sldMk cId="3820051755" sldId="263"/>
            <ac:spMk id="69" creationId="{47C974BD-7EB1-4D41-A7D4-1C4E728EDDFF}"/>
          </ac:spMkLst>
        </pc:spChg>
        <pc:grpChg chg="add del">
          <ac:chgData name="Wang Dan" userId="06593ad565a32004" providerId="Windows Live" clId="Web-{013B0884-6203-44BA-8DB5-0DA6F6EB6482}" dt="2020-08-22T17:29:52.817" v="844"/>
          <ac:grpSpMkLst>
            <pc:docMk/>
            <pc:sldMk cId="3820051755" sldId="263"/>
            <ac:grpSpMk id="40" creationId="{1F49CE81-B2F4-47B2-9D4A-886DCE0A8404}"/>
          </ac:grpSpMkLst>
        </pc:grpChg>
        <pc:picChg chg="del mod ord">
          <ac:chgData name="Wang Dan" userId="06593ad565a32004" providerId="Windows Live" clId="Web-{013B0884-6203-44BA-8DB5-0DA6F6EB6482}" dt="2020-08-22T05:05:36.891" v="304"/>
          <ac:picMkLst>
            <pc:docMk/>
            <pc:sldMk cId="3820051755" sldId="263"/>
            <ac:picMk id="2" creationId="{DEFAE50D-CC3B-4960-9E16-562B56EDEBBF}"/>
          </ac:picMkLst>
        </pc:picChg>
        <pc:picChg chg="del">
          <ac:chgData name="Wang Dan" userId="06593ad565a32004" providerId="Windows Live" clId="Web-{013B0884-6203-44BA-8DB5-0DA6F6EB6482}" dt="2020-08-22T04:56:57.271" v="152"/>
          <ac:picMkLst>
            <pc:docMk/>
            <pc:sldMk cId="3820051755" sldId="263"/>
            <ac:picMk id="4" creationId="{0A5B20C9-502F-4C4F-A90D-C592CAE7EC47}"/>
          </ac:picMkLst>
        </pc:picChg>
        <pc:picChg chg="add mod">
          <ac:chgData name="Wang Dan" userId="06593ad565a32004" providerId="Windows Live" clId="Web-{013B0884-6203-44BA-8DB5-0DA6F6EB6482}" dt="2020-08-22T17:34:25.543" v="942" actId="1076"/>
          <ac:picMkLst>
            <pc:docMk/>
            <pc:sldMk cId="3820051755" sldId="263"/>
            <ac:picMk id="4" creationId="{2F3972AD-73C8-4AD2-92EA-1573752CB1A0}"/>
          </ac:picMkLst>
        </pc:picChg>
        <pc:picChg chg="del">
          <ac:chgData name="Wang Dan" userId="06593ad565a32004" providerId="Windows Live" clId="Web-{013B0884-6203-44BA-8DB5-0DA6F6EB6482}" dt="2020-08-22T04:56:59.021" v="153"/>
          <ac:picMkLst>
            <pc:docMk/>
            <pc:sldMk cId="3820051755" sldId="263"/>
            <ac:picMk id="5" creationId="{BC155917-EDFC-4383-93DE-4581A89C12FD}"/>
          </ac:picMkLst>
        </pc:picChg>
        <pc:picChg chg="del">
          <ac:chgData name="Wang Dan" userId="06593ad565a32004" providerId="Windows Live" clId="Web-{013B0884-6203-44BA-8DB5-0DA6F6EB6482}" dt="2020-08-22T04:56:59.756" v="154"/>
          <ac:picMkLst>
            <pc:docMk/>
            <pc:sldMk cId="3820051755" sldId="263"/>
            <ac:picMk id="6" creationId="{D1476A11-0652-4A36-890D-C9533D329071}"/>
          </ac:picMkLst>
        </pc:picChg>
        <pc:picChg chg="add del mod ord">
          <ac:chgData name="Wang Dan" userId="06593ad565a32004" providerId="Windows Live" clId="Web-{013B0884-6203-44BA-8DB5-0DA6F6EB6482}" dt="2020-08-22T17:34:00.355" v="934"/>
          <ac:picMkLst>
            <pc:docMk/>
            <pc:sldMk cId="3820051755" sldId="263"/>
            <ac:picMk id="7" creationId="{BA0016CD-C523-4564-BF49-301EF99D474F}"/>
          </ac:picMkLst>
        </pc:picChg>
        <pc:picChg chg="add mod ord">
          <ac:chgData name="Wang Dan" userId="06593ad565a32004" providerId="Windows Live" clId="Web-{013B0884-6203-44BA-8DB5-0DA6F6EB6482}" dt="2020-08-22T17:29:52.817" v="844"/>
          <ac:picMkLst>
            <pc:docMk/>
            <pc:sldMk cId="3820051755" sldId="263"/>
            <ac:picMk id="8" creationId="{699EA8B8-7EAB-4F77-9A30-E7142481E47F}"/>
          </ac:picMkLst>
        </pc:picChg>
        <pc:picChg chg="add mod ord">
          <ac:chgData name="Wang Dan" userId="06593ad565a32004" providerId="Windows Live" clId="Web-{013B0884-6203-44BA-8DB5-0DA6F6EB6482}" dt="2020-08-22T17:34:15.059" v="938" actId="1076"/>
          <ac:picMkLst>
            <pc:docMk/>
            <pc:sldMk cId="3820051755" sldId="263"/>
            <ac:picMk id="9" creationId="{676E7A83-6099-4C04-BE1F-CF27A15DDCC7}"/>
          </ac:picMkLst>
        </pc:picChg>
        <pc:picChg chg="del">
          <ac:chgData name="Wang Dan" userId="06593ad565a32004" providerId="Windows Live" clId="Web-{013B0884-6203-44BA-8DB5-0DA6F6EB6482}" dt="2020-08-22T05:05:29.297" v="303"/>
          <ac:picMkLst>
            <pc:docMk/>
            <pc:sldMk cId="3820051755" sldId="263"/>
            <ac:picMk id="18" creationId="{7CBAE1BD-B8E4-4029-8AA2-C77E4FED9864}"/>
          </ac:picMkLst>
        </pc:picChg>
        <pc:cxnChg chg="add">
          <ac:chgData name="Wang Dan" userId="06593ad565a32004" providerId="Windows Live" clId="Web-{013B0884-6203-44BA-8DB5-0DA6F6EB6482}" dt="2020-08-22T17:29:52.817" v="844"/>
          <ac:cxnSpMkLst>
            <pc:docMk/>
            <pc:sldMk cId="3820051755" sldId="263"/>
            <ac:cxnSpMk id="71" creationId="{EFC20F53-AEDF-42CC-A33E-B3CB5EF8D2ED}"/>
          </ac:cxnSpMkLst>
        </pc:cxnChg>
        <pc:cxnChg chg="add">
          <ac:chgData name="Wang Dan" userId="06593ad565a32004" providerId="Windows Live" clId="Web-{013B0884-6203-44BA-8DB5-0DA6F6EB6482}" dt="2020-08-22T17:29:52.817" v="844"/>
          <ac:cxnSpMkLst>
            <pc:docMk/>
            <pc:sldMk cId="3820051755" sldId="263"/>
            <ac:cxnSpMk id="73" creationId="{98CD01B3-D007-489E-9B53-09AA2782C8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List_of_Houston_neighborhoods" TargetMode="External"/><Relationship Id="rId4" Type="http://schemas.openxmlformats.org/officeDocument/2006/relationships/hyperlink" Target="http://data.houstontx.gov/dataset/barc-dog-intakes-for-calendar-years-2011-and-201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6057" y="2100909"/>
            <a:ext cx="3658053" cy="1786515"/>
          </a:xfrm>
        </p:spPr>
        <p:txBody>
          <a:bodyPr anchor="t">
            <a:normAutofit/>
          </a:bodyPr>
          <a:lstStyle/>
          <a:p>
            <a:pPr algn="l"/>
            <a:endParaRPr lang="zh-CN" altLang="en-US" sz="1800">
              <a:solidFill>
                <a:srgbClr val="FFFFFF"/>
              </a:solidFill>
              <a:ea typeface="宋体"/>
              <a:cs typeface="Calibri Light"/>
            </a:endParaRPr>
          </a:p>
          <a:p>
            <a:pPr algn="l"/>
            <a:r>
              <a:rPr lang="en-US" altLang="zh-CN" sz="1800" b="1">
                <a:solidFill>
                  <a:srgbClr val="FFFFFF"/>
                </a:solidFill>
                <a:ea typeface="+mj-lt"/>
                <a:cs typeface="+mj-lt"/>
              </a:rPr>
              <a:t>T</a:t>
            </a:r>
            <a:r>
              <a:rPr lang="zh-CN" sz="1800" b="1">
                <a:solidFill>
                  <a:srgbClr val="FFFFFF"/>
                </a:solidFill>
                <a:ea typeface="+mj-lt"/>
                <a:cs typeface="+mj-lt"/>
              </a:rPr>
              <a:t>he Battle of </a:t>
            </a:r>
            <a:br>
              <a:rPr lang="zh-CN" altLang="en-US" sz="1800" b="1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zh-CN" sz="1800" b="1">
                <a:solidFill>
                  <a:srgbClr val="FFFFFF"/>
                </a:solidFill>
                <a:ea typeface="+mj-lt"/>
                <a:cs typeface="+mj-lt"/>
              </a:rPr>
              <a:t>Neighborhoods</a:t>
            </a:r>
            <a:r>
              <a:rPr lang="zh-CN" sz="1800">
                <a:solidFill>
                  <a:srgbClr val="FFFFFF"/>
                </a:solidFill>
                <a:ea typeface="+mj-lt"/>
                <a:cs typeface="+mj-lt"/>
              </a:rPr>
              <a:t> </a:t>
            </a:r>
            <a:endParaRPr lang="en-US" sz="1800">
              <a:solidFill>
                <a:srgbClr val="FFFFFF"/>
              </a:solidFill>
              <a:ea typeface="宋体"/>
              <a:cs typeface="Calibri Light"/>
            </a:endParaRPr>
          </a:p>
          <a:p>
            <a:pPr algn="l"/>
            <a:r>
              <a:rPr lang="zh-CN" altLang="en-US" sz="1800">
                <a:solidFill>
                  <a:srgbClr val="FFFFFF"/>
                </a:solidFill>
                <a:ea typeface="+mj-lt"/>
                <a:cs typeface="+mj-lt"/>
              </a:rPr>
              <a:t>           </a:t>
            </a:r>
            <a:br>
              <a:rPr lang="zh-CN" altLang="en-US" sz="18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zh-CN" altLang="en-US" sz="180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zh-CN" sz="1800">
                <a:solidFill>
                  <a:srgbClr val="FFFFFF"/>
                </a:solidFill>
                <a:ea typeface="+mj-lt"/>
                <a:cs typeface="+mj-lt"/>
              </a:rPr>
              <a:t>--- Where to Build New Pet Store in </a:t>
            </a:r>
            <a:br>
              <a:rPr lang="zh-CN" altLang="en-US" sz="18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zh-CN" sz="1800">
                <a:solidFill>
                  <a:srgbClr val="FFFFFF"/>
                </a:solidFill>
                <a:ea typeface="+mj-lt"/>
                <a:cs typeface="+mj-lt"/>
              </a:rPr>
              <a:t>Houston, Texas, USA </a:t>
            </a:r>
            <a:endParaRPr lang="zh-CN" sz="18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6057" y="3700121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zh-CN" altLang="en-US" sz="1400">
              <a:solidFill>
                <a:srgbClr val="FFFFFF"/>
              </a:solidFill>
            </a:endParaRPr>
          </a:p>
          <a:p>
            <a:pPr algn="l"/>
            <a:r>
              <a:rPr lang="en-US" altLang="zh-CN" sz="1400">
                <a:solidFill>
                  <a:srgbClr val="FFFFFF"/>
                </a:solidFill>
                <a:ea typeface="+mn-lt"/>
                <a:cs typeface="+mn-lt"/>
              </a:rPr>
              <a:t>D</a:t>
            </a:r>
            <a:r>
              <a:rPr lang="zh-CN" sz="1400">
                <a:solidFill>
                  <a:srgbClr val="FFFFFF"/>
                </a:solidFill>
                <a:ea typeface="+mn-lt"/>
                <a:cs typeface="+mn-lt"/>
              </a:rPr>
              <a:t>an Wang</a:t>
            </a:r>
            <a:r>
              <a:rPr lang="zh-CN" altLang="en-US" sz="140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US" altLang="zh-CN" sz="1400">
              <a:solidFill>
                <a:srgbClr val="FFFFFF"/>
              </a:solidFill>
              <a:ea typeface="宋体"/>
              <a:cs typeface="Calibri"/>
            </a:endParaRPr>
          </a:p>
          <a:p>
            <a:pPr algn="l"/>
            <a:r>
              <a:rPr lang="zh-CN" sz="1400">
                <a:solidFill>
                  <a:srgbClr val="FFFFFF"/>
                </a:solidFill>
                <a:ea typeface="+mn-lt"/>
                <a:cs typeface="+mn-lt"/>
              </a:rPr>
              <a:t>August 21, 2020 </a:t>
            </a:r>
            <a:endParaRPr lang="zh-CN" sz="1400">
              <a:solidFill>
                <a:srgbClr val="FFFFFF"/>
              </a:solidFill>
              <a:ea typeface="宋体"/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og looking at the camera&#10;&#10;Description automatically generated">
            <a:extLst>
              <a:ext uri="{FF2B5EF4-FFF2-40B4-BE49-F238E27FC236}">
                <a16:creationId xmlns:a16="http://schemas.microsoft.com/office/drawing/2014/main" id="{4C5764BF-8301-492E-8F80-72536ED1F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55" r="11096" b="-2"/>
          <a:stretch/>
        </p:blipFill>
        <p:spPr>
          <a:xfrm>
            <a:off x="5900739" y="1248835"/>
            <a:ext cx="5507803" cy="4357454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147C7-519C-4EEF-B78C-798324FC90E8}"/>
              </a:ext>
            </a:extLst>
          </p:cNvPr>
          <p:cNvSpPr txBox="1"/>
          <p:nvPr/>
        </p:nvSpPr>
        <p:spPr>
          <a:xfrm>
            <a:off x="6370222" y="486586"/>
            <a:ext cx="4805996" cy="1401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1 Introduction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EFAE50D-CC3B-4960-9E16-562B56EDE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7311" r="3488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535F09-66C0-41BD-A3F9-F3AD09E9EF1F}"/>
              </a:ext>
            </a:extLst>
          </p:cNvPr>
          <p:cNvSpPr txBox="1"/>
          <p:nvPr/>
        </p:nvSpPr>
        <p:spPr>
          <a:xfrm>
            <a:off x="6426405" y="1748972"/>
            <a:ext cx="530739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1F1F1F"/>
                </a:solidFill>
                <a:latin typeface="Arial"/>
                <a:cs typeface="Arial"/>
              </a:rPr>
              <a:t>Where to Build New Pet Store in a city is valuable to pet store owners, </a:t>
            </a:r>
            <a:r>
              <a:rPr lang="en-US">
                <a:solidFill>
                  <a:srgbClr val="1F1F1F"/>
                </a:solidFill>
                <a:latin typeface="Arial"/>
                <a:cs typeface="Arial"/>
              </a:rPr>
              <a:t>pet organizations, pet owners, etc.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solidFill>
                <a:srgbClr val="1F1F1F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pet related organizations or stores are not evenly distributed in neighborhoods compared to the abandoned location distributions. 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Datasets include Houston BARC dog intake table and Foursquare pet venues.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Segmentation and custering is used to separate Houston areas into groups, based on which to choose new pet store locations.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537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147C7-519C-4EEF-B78C-798324FC90E8}"/>
              </a:ext>
            </a:extLst>
          </p:cNvPr>
          <p:cNvSpPr txBox="1"/>
          <p:nvPr/>
        </p:nvSpPr>
        <p:spPr>
          <a:xfrm>
            <a:off x="1193632" y="1659187"/>
            <a:ext cx="9623404" cy="12572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>
                <a:latin typeface="+mj-lt"/>
                <a:ea typeface="+mj-ea"/>
                <a:cs typeface="+mj-cs"/>
              </a:rPr>
              <a:t>2 Data Acuisition, Cleaning and EDA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DF8CA6-D6D6-40E4-9BCC-C74114D77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30" y="3493841"/>
            <a:ext cx="2582803" cy="225405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A5B20C9-502F-4C4F-A90D-C592CAE7E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7" r="11282" b="1"/>
          <a:stretch/>
        </p:blipFill>
        <p:spPr>
          <a:xfrm>
            <a:off x="6231962" y="1897955"/>
            <a:ext cx="5024044" cy="446816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0F1B0852-9FCF-40D1-8C83-257C8BE44811}"/>
              </a:ext>
            </a:extLst>
          </p:cNvPr>
          <p:cNvSpPr txBox="1"/>
          <p:nvPr/>
        </p:nvSpPr>
        <p:spPr>
          <a:xfrm>
            <a:off x="928778" y="5960852"/>
            <a:ext cx="556116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Original Houston BARC</a:t>
            </a:r>
            <a:r>
              <a:rPr lang="en-US" sz="1600">
                <a:cs typeface="Calibri"/>
              </a:rPr>
              <a:t> Dog intake location data distributions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61B43-E449-49CB-AD63-A13701FCD812}"/>
              </a:ext>
            </a:extLst>
          </p:cNvPr>
          <p:cNvSpPr txBox="1"/>
          <p:nvPr/>
        </p:nvSpPr>
        <p:spPr>
          <a:xfrm>
            <a:off x="1345721" y="1892061"/>
            <a:ext cx="4669766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600">
                <a:cs typeface="Calibri"/>
              </a:rPr>
              <a:t>List of Houston Super Neighborhoods can be found in the</a:t>
            </a:r>
            <a:r>
              <a:rPr lang="en-US" sz="1600" i="1" dirty="0">
                <a:cs typeface="Calibri"/>
              </a:rPr>
              <a:t> </a:t>
            </a:r>
            <a:r>
              <a:rPr lang="en-US" sz="1600" dirty="0">
                <a:cs typeface="Calibri"/>
                <a:hlinkClick r:id="rId5"/>
              </a:rPr>
              <a:t>Wikipedia page</a:t>
            </a:r>
            <a:r>
              <a:rPr lang="en-US" sz="1600" i="1">
                <a:cs typeface="Calibri"/>
              </a:rPr>
              <a:t>. </a:t>
            </a:r>
            <a:endParaRPr lang="en-US" sz="16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cs typeface="Calibri"/>
              </a:rPr>
              <a:t>Open Data Houston published data on </a:t>
            </a:r>
            <a:r>
              <a:rPr lang="en-US" sz="1600" dirty="0">
                <a:cs typeface="Calibri"/>
                <a:hlinkClick r:id="rId4"/>
              </a:rPr>
              <a:t>BARC Dog Intakes for Calendar Years 2011 and 2012</a:t>
            </a:r>
            <a:r>
              <a:rPr lang="en-US" sz="1600" dirty="0">
                <a:cs typeface="Calibri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600">
                <a:cs typeface="Calibri"/>
              </a:rPr>
              <a:t>Original table includes more than 30000 instances.</a:t>
            </a:r>
            <a:endParaRPr lang="en-US" sz="16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cs typeface="Calibri"/>
              </a:rPr>
              <a:t>2 features are kept: latitude and longitude</a:t>
            </a:r>
            <a:endParaRPr lang="en-US" sz="16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00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28C6D597-C80A-49F0-9BC6-FBD92616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147C7-519C-4EEF-B78C-798324FC90E8}"/>
              </a:ext>
            </a:extLst>
          </p:cNvPr>
          <p:cNvSpPr txBox="1"/>
          <p:nvPr/>
        </p:nvSpPr>
        <p:spPr>
          <a:xfrm>
            <a:off x="801741" y="503353"/>
            <a:ext cx="4499225" cy="25069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latin typeface="+mj-lt"/>
                <a:ea typeface="+mj-ea"/>
                <a:cs typeface="+mj-cs"/>
              </a:rPr>
              <a:t>2 Data Acuisition, Cleaning and EDA – cont'd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C974BD-7EB1-4D41-A7D4-1C4E728ED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6E7A83-6099-4C04-BE1F-CF27A15DD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7" r="7444" b="-1"/>
          <a:stretch/>
        </p:blipFill>
        <p:spPr>
          <a:xfrm>
            <a:off x="5222842" y="973995"/>
            <a:ext cx="3192195" cy="2277140"/>
          </a:xfrm>
          <a:prstGeom prst="rect">
            <a:avLst/>
          </a:prstGeom>
        </p:spPr>
      </p:pic>
      <p:pic>
        <p:nvPicPr>
          <p:cNvPr id="8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99EA8B8-7EAB-4F77-9A30-E7142481E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8" r="27248"/>
          <a:stretch/>
        </p:blipFill>
        <p:spPr>
          <a:xfrm>
            <a:off x="8661115" y="890787"/>
            <a:ext cx="3530580" cy="507186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C20F53-AEDF-42CC-A33E-B3CB5EF8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9594" y="3426719"/>
            <a:ext cx="3520440" cy="0"/>
          </a:xfrm>
          <a:prstGeom prst="line">
            <a:avLst/>
          </a:prstGeom>
          <a:ln>
            <a:solidFill>
              <a:srgbClr val="00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8CD01B3-D007-489E-9B53-09AA2782C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4135" y="890787"/>
            <a:ext cx="0" cy="5074920"/>
          </a:xfrm>
          <a:prstGeom prst="line">
            <a:avLst/>
          </a:prstGeom>
          <a:ln>
            <a:solidFill>
              <a:srgbClr val="00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7BD849-C138-4E83-9B7E-6B11322AF09C}"/>
              </a:ext>
            </a:extLst>
          </p:cNvPr>
          <p:cNvSpPr txBox="1"/>
          <p:nvPr/>
        </p:nvSpPr>
        <p:spPr>
          <a:xfrm>
            <a:off x="885646" y="3574211"/>
            <a:ext cx="38502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600">
                <a:cs typeface="Calibri"/>
              </a:rPr>
              <a:t>Original intake instances are clustered into 88 groups based on location</a:t>
            </a:r>
          </a:p>
          <a:p>
            <a:pPr marL="171450" indent="-1714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total number of intakes is calculated as the “count” column</a:t>
            </a:r>
            <a:endParaRPr lang="en-US" sz="1600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 histogram chart is shown</a:t>
            </a:r>
            <a:endParaRPr lang="en-US" sz="1600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For each “Neighborhood”, dog intakes are shown with the intake number as popup</a:t>
            </a:r>
            <a:endParaRPr lang="en-US" sz="1600">
              <a:cs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3972AD-73C8-4AD2-92EA-1573752CB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494" y="3850810"/>
            <a:ext cx="3332671" cy="16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5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CE0DD9-453C-4104-A155-9F76DC9C3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296FB7-4041-49B6-BDD1-C2C9B05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41" y="4155201"/>
            <a:ext cx="1987367" cy="1537737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ABB8C2-344F-4E7C-808D-0805B4D2E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64" y="1252541"/>
            <a:ext cx="3419856" cy="701070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DB5A33-E819-4FE7-9E8B-12786630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464" y="2463099"/>
            <a:ext cx="3418522" cy="126485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ED4DDBF-257C-4116-AECA-9F2940B6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7075" y="891540"/>
            <a:ext cx="7024926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147C7-519C-4EEF-B78C-798324FC90E8}"/>
              </a:ext>
            </a:extLst>
          </p:cNvPr>
          <p:cNvSpPr txBox="1"/>
          <p:nvPr/>
        </p:nvSpPr>
        <p:spPr>
          <a:xfrm>
            <a:off x="5677500" y="891539"/>
            <a:ext cx="5838221" cy="13449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3 Clustering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C39D9-BCAF-4839-89A9-2BA56B0170EC}"/>
              </a:ext>
            </a:extLst>
          </p:cNvPr>
          <p:cNvSpPr txBox="1"/>
          <p:nvPr/>
        </p:nvSpPr>
        <p:spPr>
          <a:xfrm>
            <a:off x="5835928" y="2298458"/>
            <a:ext cx="5104696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Segmentation and clustering is used to separate neighborhoods into groups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Algorithms: KMeans modeling. Number of clusters: 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2 features are used to fit the model: intake numbers (count) and pet store count (venue category)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AC959-805E-4C9B-8B6D-58E8F5BA1C24}"/>
              </a:ext>
            </a:extLst>
          </p:cNvPr>
          <p:cNvSpPr txBox="1"/>
          <p:nvPr/>
        </p:nvSpPr>
        <p:spPr>
          <a:xfrm>
            <a:off x="2179608" y="1963947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/>
              </a:rPr>
              <a:t>Foursquare venues 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0DD89-475C-4CF6-852F-8D60288BAC55}"/>
              </a:ext>
            </a:extLst>
          </p:cNvPr>
          <p:cNvSpPr txBox="1"/>
          <p:nvPr/>
        </p:nvSpPr>
        <p:spPr>
          <a:xfrm>
            <a:off x="2179608" y="3732362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/>
              </a:rPr>
              <a:t>combined dataframe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A1AD7-FBFC-41BD-AE94-ECCB7027EADA}"/>
              </a:ext>
            </a:extLst>
          </p:cNvPr>
          <p:cNvSpPr txBox="1"/>
          <p:nvPr/>
        </p:nvSpPr>
        <p:spPr>
          <a:xfrm>
            <a:off x="2136476" y="5702061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/>
              </a:rPr>
              <a:t>normalized training dataframe</a:t>
            </a:r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D209EFC-D790-4D78-ACCC-474573CCBDF0}"/>
              </a:ext>
            </a:extLst>
          </p:cNvPr>
          <p:cNvSpPr/>
          <p:nvPr/>
        </p:nvSpPr>
        <p:spPr>
          <a:xfrm>
            <a:off x="3625194" y="2062778"/>
            <a:ext cx="345057" cy="33068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FDD5646B-5B1C-43AD-A4FF-F1DB1B133ED9}"/>
              </a:ext>
            </a:extLst>
          </p:cNvPr>
          <p:cNvSpPr/>
          <p:nvPr/>
        </p:nvSpPr>
        <p:spPr>
          <a:xfrm>
            <a:off x="3625194" y="3816816"/>
            <a:ext cx="345057" cy="33068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147C7-519C-4EEF-B78C-798324FC90E8}"/>
              </a:ext>
            </a:extLst>
          </p:cNvPr>
          <p:cNvSpPr txBox="1"/>
          <p:nvPr/>
        </p:nvSpPr>
        <p:spPr>
          <a:xfrm>
            <a:off x="1197864" y="891540"/>
            <a:ext cx="4898135" cy="13603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4 Results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14909CA5-C1C9-48C7-8689-4B44A82CC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051-89DE-425F-83C4-D102353A6513}"/>
              </a:ext>
            </a:extLst>
          </p:cNvPr>
          <p:cNvSpPr txBox="1"/>
          <p:nvPr/>
        </p:nvSpPr>
        <p:spPr>
          <a:xfrm>
            <a:off x="1197864" y="2297728"/>
            <a:ext cx="4878978" cy="36314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ea typeface="+mn-lt"/>
                <a:cs typeface="+mn-lt"/>
              </a:rPr>
              <a:t>4 clusters:</a:t>
            </a:r>
            <a:endParaRPr lang="en-US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Cluster 0 Large amounts of intakes areas, </a:t>
            </a:r>
            <a:r>
              <a:rPr lang="en-US" sz="2000" i="1" dirty="0"/>
              <a:t>small amount of pet stores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Cluster 1 Small amount of intakes areas, large amount of pet stores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Cluster 2 Large amount of intakes areas, large amount of pet stores </a:t>
            </a:r>
            <a:endParaRPr lang="en-US" sz="20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Cluster 3 Small amount of intakes areas, small amount of pet stores </a:t>
            </a:r>
            <a:endParaRPr lang="en-US" sz="2000" i="1"/>
          </a:p>
        </p:txBody>
      </p:sp>
      <p:pic>
        <p:nvPicPr>
          <p:cNvPr id="5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F057DA6-FAAF-48E2-8928-A14F328A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35" y="956613"/>
            <a:ext cx="5351794" cy="268711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CB210-8220-45A3-B8CB-47D82723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85" y="4221849"/>
            <a:ext cx="5414099" cy="161011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88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147C7-519C-4EEF-B78C-798324FC90E8}"/>
              </a:ext>
            </a:extLst>
          </p:cNvPr>
          <p:cNvSpPr txBox="1"/>
          <p:nvPr/>
        </p:nvSpPr>
        <p:spPr>
          <a:xfrm>
            <a:off x="801340" y="802955"/>
            <a:ext cx="4766330" cy="1454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5 Conclusions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8108E-81B9-4B68-AA70-7136CE4D124E}"/>
              </a:ext>
            </a:extLst>
          </p:cNvPr>
          <p:cNvSpPr txBox="1"/>
          <p:nvPr/>
        </p:nvSpPr>
        <p:spPr>
          <a:xfrm>
            <a:off x="718408" y="2148513"/>
            <a:ext cx="4765949" cy="3353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Houston areas are clustered into 4 groups.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Areas in the 1</a:t>
            </a:r>
            <a:r>
              <a:rPr lang="en-US" sz="2000" baseline="30000" dirty="0">
                <a:solidFill>
                  <a:srgbClr val="000000"/>
                </a:solidFill>
              </a:rPr>
              <a:t>st</a:t>
            </a:r>
            <a:r>
              <a:rPr lang="en-US" sz="2000">
                <a:solidFill>
                  <a:srgbClr val="000000"/>
                </a:solidFill>
              </a:rPr>
              <a:t> group (Cluster 0 Large amounts of intakes areas, small amount of pet stores) are best places to build </a:t>
            </a:r>
            <a:r>
              <a:rPr lang="en-US" sz="2000" dirty="0">
                <a:solidFill>
                  <a:srgbClr val="000000"/>
                </a:solidFill>
              </a:rPr>
              <a:t>new pet stores. 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Because of </a:t>
            </a:r>
            <a:r>
              <a:rPr lang="en-US" sz="2000" dirty="0">
                <a:solidFill>
                  <a:srgbClr val="000000"/>
                </a:solidFill>
              </a:rPr>
              <a:t>the large amounts of dog intakes and little numbers of pet stores, any new built pet store in this group will help </a:t>
            </a:r>
            <a:r>
              <a:rPr lang="en-US" sz="2000">
                <a:solidFill>
                  <a:srgbClr val="000000"/>
                </a:solidFill>
              </a:rPr>
              <a:t>ease the demand and supply relationship. </a:t>
            </a:r>
            <a:endParaRPr lang="en-US" sz="2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EFAE50D-CC3B-4960-9E16-562B56EDE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11" r="34881"/>
          <a:stretch/>
        </p:blipFill>
        <p:spPr>
          <a:xfrm>
            <a:off x="7876408" y="1700784"/>
            <a:ext cx="3806200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主题</vt:lpstr>
      <vt:lpstr> The Battle of  Neighborhoods               --- Where to Build New Pet Store in  Houston, Texas, USA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371</cp:revision>
  <dcterms:created xsi:type="dcterms:W3CDTF">2012-07-28T05:39:45Z</dcterms:created>
  <dcterms:modified xsi:type="dcterms:W3CDTF">2020-08-22T17:46:43Z</dcterms:modified>
</cp:coreProperties>
</file>