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D3914-3211-4D44-BDD0-3786AAFD8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86F2B0-C7C9-461A-B730-9BB9ABEAF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72FAE-7F39-43FC-A137-65F9482B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3B7B-95AD-4A9A-BFEF-72D002B3935E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A50B26-2FB8-4746-A165-D7989254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00216-2C78-4BE0-9826-EF971D43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B302-41E4-4FB9-86B5-9214E0212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25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E2525-C439-4E6A-80F4-AFE3961D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30AE26-990F-4FDA-8C5F-07DC8AE01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C53CFE-56F8-4E73-9DE1-878355B3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3B7B-95AD-4A9A-BFEF-72D002B3935E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E7372-8AF7-4BD1-93FF-24C816E7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516F0-502D-460C-93D5-9FE2554A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B302-41E4-4FB9-86B5-9214E0212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1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7AF6A0-83C2-491F-BBFE-B94D81F20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926BD8-C066-43A0-BC6B-D4CB5A987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DF70D-2F68-416F-9428-AB988450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3B7B-95AD-4A9A-BFEF-72D002B3935E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33724-FA70-4E56-9CEC-1F52307C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D9828-B23A-4588-86DF-E190732C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B302-41E4-4FB9-86B5-9214E0212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29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E06EC-A130-4506-A0E2-82EB97DD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D8A50-9DE9-4BE8-8AF4-EA2B9C50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F75AC0-EE8D-4AF9-B01E-314935DE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3B7B-95AD-4A9A-BFEF-72D002B3935E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134CA-FB42-494A-B144-64DD5F6E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23F23-9592-4390-BD93-8747CEB6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B302-41E4-4FB9-86B5-9214E0212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22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5D8E6-7AD5-4E06-A13C-41E672CE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499991-2891-457C-AB13-0315B3B10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7D91DB-FFDB-4994-857E-35741019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3B7B-95AD-4A9A-BFEF-72D002B3935E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FBD1B-981A-481F-B5DE-783C5991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E2850F-6552-41F6-9EA0-8A2BBA28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B302-41E4-4FB9-86B5-9214E0212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18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8B983-6E0A-486E-A71D-2BF67571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3A974-6777-42A5-AFDF-C38377A0A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6A5E5D-E5F6-4BD2-8373-55FB268E8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2208C6-430B-44F1-8F49-79EF65C4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3B7B-95AD-4A9A-BFEF-72D002B3935E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37AB0D-4CC3-4153-BA7A-1D372EB4E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4A30DF-C15B-43CA-9913-7474F767E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B302-41E4-4FB9-86B5-9214E0212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06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1DCD3-2E47-4005-B2AD-9C18F304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565723-9D80-4A2E-9799-DF69EB277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C16B47-2D94-4E62-A01B-B6023046B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093A97-7DF6-41B4-B631-7F81F144B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BBDD8F-57CA-451A-96B7-DAD5E32DA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06AA2F-A376-496A-B0E3-AA9D3B9C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3B7B-95AD-4A9A-BFEF-72D002B3935E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D1A19A-C386-4E21-8A35-489C9B88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A5A4E3-F428-438E-BDEB-D2F27445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B302-41E4-4FB9-86B5-9214E0212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22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93FC7-CB60-4640-B4D4-5E5DAAC2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676664-7096-4DAD-AC39-5135CAF0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3B7B-95AD-4A9A-BFEF-72D002B3935E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9F2340-D66B-4414-B4FD-CF5588BCE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B7F648-6B56-4A71-8620-18A7739D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B302-41E4-4FB9-86B5-9214E0212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10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5849F6-A06D-4AFF-96B4-9562B484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3B7B-95AD-4A9A-BFEF-72D002B3935E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44133F-0843-4146-9624-F4707753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5474B-8765-4043-A9CD-371C91B7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B302-41E4-4FB9-86B5-9214E0212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87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725A6-D847-4556-9FB2-5297A5DFF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22DA9-62F0-4714-93E9-146F28FED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5CD934-16B1-4295-BCC6-B2208C305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FB289B-5B9A-4C6E-A81D-C76CF15C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3B7B-95AD-4A9A-BFEF-72D002B3935E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A7959-604A-4239-AC81-8EC671AC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2FAA23-FDA6-40A0-9AC5-87AFFB0D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B302-41E4-4FB9-86B5-9214E0212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04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94DD3-D287-4877-A54B-B4ED237C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3AD0B4-1A17-4342-85F2-434E11B00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C578D9-1F76-4160-9C48-93D525B19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3BDFC-A518-4BDB-9BAA-3D52E252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3B7B-95AD-4A9A-BFEF-72D002B3935E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D5FE0C-5ACE-495D-BEB1-2E04B5E2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ED7615-E219-4217-B42C-FAE0D8DF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8B302-41E4-4FB9-86B5-9214E0212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5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977953-DDF0-4FDF-BF3C-E801DEE9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37DB5F-40AA-4C16-82D1-A24410719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F59A4-7C12-4E98-B8EB-ED4CA99DF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A3B7B-95AD-4A9A-BFEF-72D002B3935E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0A920-D061-4B71-9F37-93C03765F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4AB191-A0E6-4F99-9CFE-1AD8EF395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8B302-41E4-4FB9-86B5-9214E0212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51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CCC9952-D000-4024-9D28-5AC081924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338799"/>
              </p:ext>
            </p:extLst>
          </p:nvPr>
        </p:nvGraphicFramePr>
        <p:xfrm>
          <a:off x="5152571" y="2651760"/>
          <a:ext cx="1886857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6857">
                  <a:extLst>
                    <a:ext uri="{9D8B030D-6E8A-4147-A177-3AD203B41FA5}">
                      <a16:colId xmlns:a16="http://schemas.microsoft.com/office/drawing/2014/main" val="3431753885"/>
                    </a:ext>
                  </a:extLst>
                </a:gridCol>
              </a:tblGrid>
              <a:tr h="289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799605"/>
                  </a:ext>
                </a:extLst>
              </a:tr>
              <a:tr h="1082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ISBN</a:t>
                      </a:r>
                      <a:r>
                        <a:rPr lang="ko-KR" altLang="en-US" u="sng" dirty="0"/>
                        <a:t>번호</a:t>
                      </a:r>
                      <a:endParaRPr lang="en-US" altLang="ko-KR" u="sng" dirty="0"/>
                    </a:p>
                    <a:p>
                      <a:pPr latinLnBrk="1"/>
                      <a:r>
                        <a:rPr lang="ko-KR" altLang="en-US" dirty="0"/>
                        <a:t>제목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페이지수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가격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71063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E5CB057-1D21-496C-8618-B779A019C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240407"/>
              </p:ext>
            </p:extLst>
          </p:nvPr>
        </p:nvGraphicFramePr>
        <p:xfrm>
          <a:off x="8790212" y="707988"/>
          <a:ext cx="1886857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6857">
                  <a:extLst>
                    <a:ext uri="{9D8B030D-6E8A-4147-A177-3AD203B41FA5}">
                      <a16:colId xmlns:a16="http://schemas.microsoft.com/office/drawing/2014/main" val="3431753885"/>
                    </a:ext>
                  </a:extLst>
                </a:gridCol>
              </a:tblGrid>
              <a:tr h="130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출판사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799605"/>
                  </a:ext>
                </a:extLst>
              </a:tr>
              <a:tr h="743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이름</a:t>
                      </a:r>
                      <a:endParaRPr lang="en-US" altLang="ko-KR" u="sng" dirty="0"/>
                    </a:p>
                    <a:p>
                      <a:pPr latinLnBrk="1"/>
                      <a:r>
                        <a:rPr lang="ko-KR" altLang="en-US" dirty="0"/>
                        <a:t>주소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전화번호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710630"/>
                  </a:ext>
                </a:extLst>
              </a:tr>
            </a:tbl>
          </a:graphicData>
        </a:graphic>
      </p:graphicFrame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11718799-3BD4-4501-9FFB-FBA981923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573785"/>
              </p:ext>
            </p:extLst>
          </p:nvPr>
        </p:nvGraphicFramePr>
        <p:xfrm>
          <a:off x="1514928" y="574766"/>
          <a:ext cx="1886857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6857">
                  <a:extLst>
                    <a:ext uri="{9D8B030D-6E8A-4147-A177-3AD203B41FA5}">
                      <a16:colId xmlns:a16="http://schemas.microsoft.com/office/drawing/2014/main" val="3431753885"/>
                    </a:ext>
                  </a:extLst>
                </a:gridCol>
              </a:tblGrid>
              <a:tr h="130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799605"/>
                  </a:ext>
                </a:extLst>
              </a:tr>
              <a:tr h="666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고객</a:t>
                      </a:r>
                      <a:r>
                        <a:rPr lang="en-US" altLang="ko-KR" u="sng" dirty="0"/>
                        <a:t>ID</a:t>
                      </a:r>
                    </a:p>
                    <a:p>
                      <a:pPr latinLnBrk="1"/>
                      <a:r>
                        <a:rPr lang="ko-KR" altLang="en-US" dirty="0"/>
                        <a:t>이름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주소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전화번호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710630"/>
                  </a:ext>
                </a:extLst>
              </a:tr>
            </a:tbl>
          </a:graphicData>
        </a:graphic>
      </p:graphicFrame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F2ED241A-427C-460A-9DD7-2F45B2055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974976"/>
              </p:ext>
            </p:extLst>
          </p:nvPr>
        </p:nvGraphicFramePr>
        <p:xfrm>
          <a:off x="9733641" y="5358547"/>
          <a:ext cx="1886857" cy="100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6857">
                  <a:extLst>
                    <a:ext uri="{9D8B030D-6E8A-4147-A177-3AD203B41FA5}">
                      <a16:colId xmlns:a16="http://schemas.microsoft.com/office/drawing/2014/main" val="3431753885"/>
                    </a:ext>
                  </a:extLst>
                </a:gridCol>
              </a:tblGrid>
              <a:tr h="130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관련주제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799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주제</a:t>
                      </a:r>
                      <a:endParaRPr lang="en-US" altLang="ko-KR" u="none" dirty="0"/>
                    </a:p>
                    <a:p>
                      <a:pPr latinLnBrk="1"/>
                      <a:r>
                        <a:rPr lang="ko-KR" altLang="en-US" u="none" dirty="0"/>
                        <a:t>관련주제</a:t>
                      </a:r>
                      <a:endParaRPr lang="en-US" altLang="ko-KR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710630"/>
                  </a:ext>
                </a:extLst>
              </a:tr>
            </a:tbl>
          </a:graphicData>
        </a:graphic>
      </p:graphicFrame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D8966B70-9C47-40A1-825B-E86DC7876990}"/>
              </a:ext>
            </a:extLst>
          </p:cNvPr>
          <p:cNvSpPr/>
          <p:nvPr/>
        </p:nvSpPr>
        <p:spPr>
          <a:xfrm>
            <a:off x="6585857" y="854229"/>
            <a:ext cx="1485900" cy="99555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출판</a:t>
            </a:r>
          </a:p>
        </p:txBody>
      </p: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940C602D-6F8C-45C8-8BCB-CB52EF8416C7}"/>
              </a:ext>
            </a:extLst>
          </p:cNvPr>
          <p:cNvSpPr/>
          <p:nvPr/>
        </p:nvSpPr>
        <p:spPr>
          <a:xfrm>
            <a:off x="5353049" y="4564080"/>
            <a:ext cx="1485900" cy="99555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주제분류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3473DEC-BA4C-46B5-9166-1C04CC665E9F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6095999" y="4206240"/>
            <a:ext cx="0" cy="35784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FBA700E-5BC4-4672-9F51-4E120A53BBFA}"/>
              </a:ext>
            </a:extLst>
          </p:cNvPr>
          <p:cNvCxnSpPr>
            <a:cxnSpLocks/>
            <a:stCxn id="107" idx="3"/>
            <a:endCxn id="10" idx="1"/>
          </p:cNvCxnSpPr>
          <p:nvPr/>
        </p:nvCxnSpPr>
        <p:spPr>
          <a:xfrm>
            <a:off x="9124040" y="5861467"/>
            <a:ext cx="60960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33DA0DB-D62A-409E-8D61-C42ABE0EA259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8071757" y="1348068"/>
            <a:ext cx="718455" cy="3938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713579D-C222-42B4-B8DA-A8EE39B6252D}"/>
              </a:ext>
            </a:extLst>
          </p:cNvPr>
          <p:cNvCxnSpPr>
            <a:cxnSpLocks/>
            <a:stCxn id="6" idx="0"/>
            <a:endCxn id="12" idx="1"/>
          </p:cNvCxnSpPr>
          <p:nvPr/>
        </p:nvCxnSpPr>
        <p:spPr>
          <a:xfrm flipV="1">
            <a:off x="6095999" y="1352006"/>
            <a:ext cx="489858" cy="129975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판단 37">
            <a:extLst>
              <a:ext uri="{FF2B5EF4-FFF2-40B4-BE49-F238E27FC236}">
                <a16:creationId xmlns:a16="http://schemas.microsoft.com/office/drawing/2014/main" id="{62605148-84E4-4B58-B724-AA8A7A447906}"/>
              </a:ext>
            </a:extLst>
          </p:cNvPr>
          <p:cNvSpPr/>
          <p:nvPr/>
        </p:nvSpPr>
        <p:spPr>
          <a:xfrm>
            <a:off x="2458356" y="2931223"/>
            <a:ext cx="1485900" cy="99555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주문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10A2598-8171-42D6-9CD4-98C9785AD7AB}"/>
              </a:ext>
            </a:extLst>
          </p:cNvPr>
          <p:cNvSpPr/>
          <p:nvPr/>
        </p:nvSpPr>
        <p:spPr>
          <a:xfrm>
            <a:off x="2729591" y="4967869"/>
            <a:ext cx="94342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서평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평점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E44516C-27B6-4B8C-958D-9219BF62D22A}"/>
              </a:ext>
            </a:extLst>
          </p:cNvPr>
          <p:cNvCxnSpPr>
            <a:cxnSpLocks/>
            <a:stCxn id="38" idx="1"/>
            <a:endCxn id="8" idx="2"/>
          </p:cNvCxnSpPr>
          <p:nvPr/>
        </p:nvCxnSpPr>
        <p:spPr>
          <a:xfrm flipV="1">
            <a:off x="2458356" y="2129246"/>
            <a:ext cx="0" cy="129975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E64CC82-74C3-4D22-9552-10A364693EAC}"/>
              </a:ext>
            </a:extLst>
          </p:cNvPr>
          <p:cNvCxnSpPr>
            <a:cxnSpLocks/>
            <a:stCxn id="6" idx="1"/>
            <a:endCxn id="38" idx="3"/>
          </p:cNvCxnSpPr>
          <p:nvPr/>
        </p:nvCxnSpPr>
        <p:spPr>
          <a:xfrm flipH="1">
            <a:off x="3944256" y="3429000"/>
            <a:ext cx="120831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7D9D7C0-BD8C-42E9-960F-5D840C89E091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3201306" y="3926776"/>
            <a:ext cx="0" cy="1041093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CBE99C-E95E-408A-9322-904EF0EB2B64}"/>
              </a:ext>
            </a:extLst>
          </p:cNvPr>
          <p:cNvSpPr/>
          <p:nvPr/>
        </p:nvSpPr>
        <p:spPr>
          <a:xfrm>
            <a:off x="4796968" y="574766"/>
            <a:ext cx="1239159" cy="59845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출판날짜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247C387-882F-4AC1-AD6B-AA2885958E5A}"/>
              </a:ext>
            </a:extLst>
          </p:cNvPr>
          <p:cNvCxnSpPr>
            <a:cxnSpLocks/>
            <a:stCxn id="12" idx="0"/>
            <a:endCxn id="61" idx="3"/>
          </p:cNvCxnSpPr>
          <p:nvPr/>
        </p:nvCxnSpPr>
        <p:spPr>
          <a:xfrm flipH="1">
            <a:off x="6036127" y="854229"/>
            <a:ext cx="1292680" cy="19767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6">
            <a:extLst>
              <a:ext uri="{FF2B5EF4-FFF2-40B4-BE49-F238E27FC236}">
                <a16:creationId xmlns:a16="http://schemas.microsoft.com/office/drawing/2014/main" id="{69BFBBBB-8D46-43BA-9C74-DD29B7F88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81527"/>
              </p:ext>
            </p:extLst>
          </p:nvPr>
        </p:nvGraphicFramePr>
        <p:xfrm>
          <a:off x="9733641" y="3063239"/>
          <a:ext cx="1886857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6857">
                  <a:extLst>
                    <a:ext uri="{9D8B030D-6E8A-4147-A177-3AD203B41FA5}">
                      <a16:colId xmlns:a16="http://schemas.microsoft.com/office/drawing/2014/main" val="34317538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저자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799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저자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710630"/>
                  </a:ext>
                </a:extLst>
              </a:tr>
            </a:tbl>
          </a:graphicData>
        </a:graphic>
      </p:graphicFrame>
      <p:sp>
        <p:nvSpPr>
          <p:cNvPr id="85" name="순서도: 판단 84">
            <a:extLst>
              <a:ext uri="{FF2B5EF4-FFF2-40B4-BE49-F238E27FC236}">
                <a16:creationId xmlns:a16="http://schemas.microsoft.com/office/drawing/2014/main" id="{92C5DCDE-D32C-4AB4-98A2-9087912933F8}"/>
              </a:ext>
            </a:extLst>
          </p:cNvPr>
          <p:cNvSpPr/>
          <p:nvPr/>
        </p:nvSpPr>
        <p:spPr>
          <a:xfrm>
            <a:off x="7600041" y="2931223"/>
            <a:ext cx="1485900" cy="99555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저자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E75D4F3-E602-47A6-9CC5-B1209D39BC24}"/>
              </a:ext>
            </a:extLst>
          </p:cNvPr>
          <p:cNvCxnSpPr>
            <a:cxnSpLocks/>
            <a:stCxn id="85" idx="3"/>
            <a:endCxn id="74" idx="1"/>
          </p:cNvCxnSpPr>
          <p:nvPr/>
        </p:nvCxnSpPr>
        <p:spPr>
          <a:xfrm flipV="1">
            <a:off x="9085941" y="3428999"/>
            <a:ext cx="647700" cy="1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CC181B2-C7C6-43A6-B1B7-5451E4863072}"/>
              </a:ext>
            </a:extLst>
          </p:cNvPr>
          <p:cNvCxnSpPr>
            <a:cxnSpLocks/>
            <a:stCxn id="6" idx="3"/>
            <a:endCxn id="85" idx="1"/>
          </p:cNvCxnSpPr>
          <p:nvPr/>
        </p:nvCxnSpPr>
        <p:spPr>
          <a:xfrm>
            <a:off x="7039428" y="3429000"/>
            <a:ext cx="560613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표 6">
            <a:extLst>
              <a:ext uri="{FF2B5EF4-FFF2-40B4-BE49-F238E27FC236}">
                <a16:creationId xmlns:a16="http://schemas.microsoft.com/office/drawing/2014/main" id="{B09F14E3-98CC-409D-8D3E-7B0771FBF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255592"/>
              </p:ext>
            </p:extLst>
          </p:nvPr>
        </p:nvGraphicFramePr>
        <p:xfrm>
          <a:off x="5152571" y="5917474"/>
          <a:ext cx="1886857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6857">
                  <a:extLst>
                    <a:ext uri="{9D8B030D-6E8A-4147-A177-3AD203B41FA5}">
                      <a16:colId xmlns:a16="http://schemas.microsoft.com/office/drawing/2014/main" val="34317538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none" dirty="0"/>
                        <a:t>주제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799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주제</a:t>
                      </a:r>
                      <a:endParaRPr lang="en-US" altLang="ko-KR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710630"/>
                  </a:ext>
                </a:extLst>
              </a:tr>
            </a:tbl>
          </a:graphicData>
        </a:graphic>
      </p:graphicFrame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2CBBBA3C-7336-4E07-8FDD-6527E675C526}"/>
              </a:ext>
            </a:extLst>
          </p:cNvPr>
          <p:cNvCxnSpPr>
            <a:cxnSpLocks/>
            <a:stCxn id="13" idx="2"/>
            <a:endCxn id="103" idx="0"/>
          </p:cNvCxnSpPr>
          <p:nvPr/>
        </p:nvCxnSpPr>
        <p:spPr>
          <a:xfrm>
            <a:off x="6095999" y="5559633"/>
            <a:ext cx="0" cy="3578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순서도: 판단 106">
            <a:extLst>
              <a:ext uri="{FF2B5EF4-FFF2-40B4-BE49-F238E27FC236}">
                <a16:creationId xmlns:a16="http://schemas.microsoft.com/office/drawing/2014/main" id="{5C3C20A4-8F34-478F-9EA0-61652B018250}"/>
              </a:ext>
            </a:extLst>
          </p:cNvPr>
          <p:cNvSpPr/>
          <p:nvPr/>
        </p:nvSpPr>
        <p:spPr>
          <a:xfrm>
            <a:off x="7638140" y="5363690"/>
            <a:ext cx="1485900" cy="99555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관련주제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E31C53A2-6844-4169-9EC2-E23BC3984D7C}"/>
              </a:ext>
            </a:extLst>
          </p:cNvPr>
          <p:cNvCxnSpPr>
            <a:cxnSpLocks/>
            <a:stCxn id="107" idx="1"/>
            <a:endCxn id="103" idx="3"/>
          </p:cNvCxnSpPr>
          <p:nvPr/>
        </p:nvCxnSpPr>
        <p:spPr>
          <a:xfrm flipH="1">
            <a:off x="7039428" y="5861467"/>
            <a:ext cx="598712" cy="42176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68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7FEAB016-C71F-4F6D-8FE3-C5DFF3530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509686"/>
              </p:ext>
            </p:extLst>
          </p:nvPr>
        </p:nvGraphicFramePr>
        <p:xfrm>
          <a:off x="5152568" y="2651760"/>
          <a:ext cx="1886857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6857">
                  <a:extLst>
                    <a:ext uri="{9D8B030D-6E8A-4147-A177-3AD203B41FA5}">
                      <a16:colId xmlns:a16="http://schemas.microsoft.com/office/drawing/2014/main" val="3431753885"/>
                    </a:ext>
                  </a:extLst>
                </a:gridCol>
              </a:tblGrid>
              <a:tr h="289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서적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99605"/>
                  </a:ext>
                </a:extLst>
              </a:tr>
              <a:tr h="1082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>
                          <a:solidFill>
                            <a:sysClr val="windowText" lastClr="000000"/>
                          </a:solidFill>
                        </a:rPr>
                        <a:t>ISBN</a:t>
                      </a:r>
                      <a:r>
                        <a:rPr lang="ko-KR" altLang="en-US" u="sng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  <a:endParaRPr lang="en-US" altLang="ko-KR" u="sng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페이지수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가격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710630"/>
                  </a:ext>
                </a:extLst>
              </a:tr>
            </a:tbl>
          </a:graphicData>
        </a:graphic>
      </p:graphicFrame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4BF8D005-5868-47FF-AED3-A81A0ADCE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621325"/>
              </p:ext>
            </p:extLst>
          </p:nvPr>
        </p:nvGraphicFramePr>
        <p:xfrm>
          <a:off x="9389832" y="2651760"/>
          <a:ext cx="1886857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6857">
                  <a:extLst>
                    <a:ext uri="{9D8B030D-6E8A-4147-A177-3AD203B41FA5}">
                      <a16:colId xmlns:a16="http://schemas.microsoft.com/office/drawing/2014/main" val="3431753885"/>
                    </a:ext>
                  </a:extLst>
                </a:gridCol>
              </a:tblGrid>
              <a:tr h="196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출판사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99605"/>
                  </a:ext>
                </a:extLst>
              </a:tr>
              <a:tr h="5810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  <a:endParaRPr lang="en-US" altLang="ko-KR" u="sng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u="none" dirty="0">
                          <a:solidFill>
                            <a:sysClr val="windowText" lastClr="000000"/>
                          </a:solidFill>
                        </a:rPr>
                        <a:t>주소</a:t>
                      </a:r>
                      <a:endParaRPr lang="en-US" altLang="ko-KR" u="none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u="none" dirty="0">
                          <a:solidFill>
                            <a:sysClr val="windowText" lastClr="000000"/>
                          </a:solidFill>
                        </a:rPr>
                        <a:t>전화번호</a:t>
                      </a:r>
                      <a:endParaRPr lang="en-US" altLang="ko-KR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710630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2D5A527-893A-41F1-B512-431C1A784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732596"/>
              </p:ext>
            </p:extLst>
          </p:nvPr>
        </p:nvGraphicFramePr>
        <p:xfrm>
          <a:off x="915304" y="2210889"/>
          <a:ext cx="1886857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6857">
                  <a:extLst>
                    <a:ext uri="{9D8B030D-6E8A-4147-A177-3AD203B41FA5}">
                      <a16:colId xmlns:a16="http://schemas.microsoft.com/office/drawing/2014/main" val="3431753885"/>
                    </a:ext>
                  </a:extLst>
                </a:gridCol>
              </a:tblGrid>
              <a:tr h="1326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고객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99605"/>
                  </a:ext>
                </a:extLst>
              </a:tr>
              <a:tr h="4311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>
                          <a:solidFill>
                            <a:sysClr val="windowText" lastClr="000000"/>
                          </a:solidFill>
                        </a:rPr>
                        <a:t>고객</a:t>
                      </a:r>
                      <a:r>
                        <a:rPr lang="en-US" altLang="ko-KR" u="sng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  <a:p>
                      <a:pPr latinLnBrk="1"/>
                      <a:r>
                        <a:rPr lang="ko-KR" altLang="en-US" u="none" dirty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  <a:endParaRPr lang="en-US" altLang="ko-KR" u="none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u="none" dirty="0">
                          <a:solidFill>
                            <a:sysClr val="windowText" lastClr="000000"/>
                          </a:solidFill>
                        </a:rPr>
                        <a:t>주소</a:t>
                      </a:r>
                      <a:endParaRPr lang="en-US" altLang="ko-KR" u="none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u="none" dirty="0">
                          <a:solidFill>
                            <a:sysClr val="windowText" lastClr="000000"/>
                          </a:solidFill>
                        </a:rPr>
                        <a:t>전화번호</a:t>
                      </a:r>
                      <a:endParaRPr lang="en-US" altLang="ko-KR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71063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3AA51F7-2871-4B6D-887A-B75C50DD8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03221"/>
              </p:ext>
            </p:extLst>
          </p:nvPr>
        </p:nvGraphicFramePr>
        <p:xfrm>
          <a:off x="915304" y="4684122"/>
          <a:ext cx="1886857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6857">
                  <a:extLst>
                    <a:ext uri="{9D8B030D-6E8A-4147-A177-3AD203B41FA5}">
                      <a16:colId xmlns:a16="http://schemas.microsoft.com/office/drawing/2014/main" val="3431753885"/>
                    </a:ext>
                  </a:extLst>
                </a:gridCol>
              </a:tblGrid>
              <a:tr h="289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주문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99605"/>
                  </a:ext>
                </a:extLst>
              </a:tr>
              <a:tr h="10829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>
                          <a:solidFill>
                            <a:sysClr val="windowText" lastClr="000000"/>
                          </a:solidFill>
                        </a:rPr>
                        <a:t>주문번호</a:t>
                      </a:r>
                      <a:endParaRPr lang="en-US" altLang="ko-KR" u="sng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u="none" dirty="0">
                          <a:solidFill>
                            <a:sysClr val="windowText" lastClr="000000"/>
                          </a:solidFill>
                        </a:rPr>
                        <a:t>서평</a:t>
                      </a:r>
                      <a:endParaRPr lang="en-US" altLang="ko-KR" u="none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u="none" dirty="0">
                          <a:solidFill>
                            <a:sysClr val="windowText" lastClr="000000"/>
                          </a:solidFill>
                        </a:rPr>
                        <a:t>평점</a:t>
                      </a:r>
                      <a:endParaRPr lang="en-US" altLang="ko-KR" u="none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u="none" dirty="0">
                          <a:solidFill>
                            <a:sysClr val="windowText" lastClr="000000"/>
                          </a:solidFill>
                        </a:rPr>
                        <a:t>ISBN</a:t>
                      </a:r>
                      <a:r>
                        <a:rPr lang="ko-KR" altLang="en-US" u="none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  <a:endParaRPr lang="en-US" altLang="ko-KR" u="none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u="none" dirty="0">
                          <a:solidFill>
                            <a:sysClr val="windowText" lastClr="000000"/>
                          </a:solidFill>
                        </a:rPr>
                        <a:t>고객</a:t>
                      </a:r>
                      <a:r>
                        <a:rPr lang="en-US" altLang="ko-KR" u="none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71063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E1DD7FF-C996-46C9-9278-9B1680DB9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004388"/>
              </p:ext>
            </p:extLst>
          </p:nvPr>
        </p:nvGraphicFramePr>
        <p:xfrm>
          <a:off x="5152568" y="4972593"/>
          <a:ext cx="1886857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6857">
                  <a:extLst>
                    <a:ext uri="{9D8B030D-6E8A-4147-A177-3AD203B41FA5}">
                      <a16:colId xmlns:a16="http://schemas.microsoft.com/office/drawing/2014/main" val="3431753885"/>
                    </a:ext>
                  </a:extLst>
                </a:gridCol>
              </a:tblGrid>
              <a:tr h="263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출판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99605"/>
                  </a:ext>
                </a:extLst>
              </a:tr>
              <a:tr h="781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sng" dirty="0">
                          <a:solidFill>
                            <a:sysClr val="windowText" lastClr="000000"/>
                          </a:solidFill>
                        </a:rPr>
                        <a:t>ISBN</a:t>
                      </a:r>
                      <a:r>
                        <a:rPr lang="ko-KR" altLang="en-US" u="sng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  <a:endParaRPr lang="en-US" altLang="ko-KR" u="sng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u="none" dirty="0">
                          <a:solidFill>
                            <a:sysClr val="windowText" lastClr="000000"/>
                          </a:solidFill>
                        </a:rPr>
                        <a:t>출판날짜</a:t>
                      </a:r>
                      <a:endParaRPr lang="en-US" altLang="ko-KR" u="none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u="none" dirty="0">
                          <a:solidFill>
                            <a:sysClr val="windowText" lastClr="000000"/>
                          </a:solidFill>
                        </a:rPr>
                        <a:t>출판사이름</a:t>
                      </a:r>
                      <a:endParaRPr lang="en-US" altLang="ko-KR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71063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36575D7-24AE-4405-BF7B-4CAD6714E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368177"/>
              </p:ext>
            </p:extLst>
          </p:nvPr>
        </p:nvGraphicFramePr>
        <p:xfrm>
          <a:off x="1858733" y="406038"/>
          <a:ext cx="1886857" cy="100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6857">
                  <a:extLst>
                    <a:ext uri="{9D8B030D-6E8A-4147-A177-3AD203B41FA5}">
                      <a16:colId xmlns:a16="http://schemas.microsoft.com/office/drawing/2014/main" val="34317538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저자목록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99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none" dirty="0">
                          <a:solidFill>
                            <a:sysClr val="windowText" lastClr="000000"/>
                          </a:solidFill>
                        </a:rPr>
                        <a:t>ISBN</a:t>
                      </a:r>
                      <a:r>
                        <a:rPr lang="ko-KR" altLang="en-US" u="none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  <a:endParaRPr lang="en-US" altLang="ko-KR" u="none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u="none" dirty="0">
                          <a:solidFill>
                            <a:sysClr val="windowText" lastClr="000000"/>
                          </a:solidFill>
                        </a:rPr>
                        <a:t>저자</a:t>
                      </a:r>
                      <a:endParaRPr lang="en-US" altLang="ko-KR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71063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644C5B0-7939-4B02-B242-11D14759A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406743"/>
              </p:ext>
            </p:extLst>
          </p:nvPr>
        </p:nvGraphicFramePr>
        <p:xfrm>
          <a:off x="5152569" y="406038"/>
          <a:ext cx="1886857" cy="100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6857">
                  <a:extLst>
                    <a:ext uri="{9D8B030D-6E8A-4147-A177-3AD203B41FA5}">
                      <a16:colId xmlns:a16="http://schemas.microsoft.com/office/drawing/2014/main" val="34317538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주제목록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99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none" dirty="0">
                          <a:solidFill>
                            <a:sysClr val="windowText" lastClr="000000"/>
                          </a:solidFill>
                        </a:rPr>
                        <a:t>ISBN</a:t>
                      </a:r>
                      <a:r>
                        <a:rPr lang="ko-KR" altLang="en-US" u="none" dirty="0"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  <a:endParaRPr lang="en-US" altLang="ko-KR" u="none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u="none" dirty="0">
                          <a:solidFill>
                            <a:sysClr val="windowText" lastClr="000000"/>
                          </a:solidFill>
                        </a:rPr>
                        <a:t>주제</a:t>
                      </a:r>
                      <a:endParaRPr lang="en-US" altLang="ko-KR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71063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BC587D1-F958-4640-BF2A-16F5C2D2E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0966"/>
              </p:ext>
            </p:extLst>
          </p:nvPr>
        </p:nvGraphicFramePr>
        <p:xfrm>
          <a:off x="8446410" y="406038"/>
          <a:ext cx="1886857" cy="100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6857">
                  <a:extLst>
                    <a:ext uri="{9D8B030D-6E8A-4147-A177-3AD203B41FA5}">
                      <a16:colId xmlns:a16="http://schemas.microsoft.com/office/drawing/2014/main" val="34317538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관련주제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99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>
                          <a:solidFill>
                            <a:sysClr val="windowText" lastClr="000000"/>
                          </a:solidFill>
                        </a:rPr>
                        <a:t>주제</a:t>
                      </a:r>
                      <a:endParaRPr lang="en-US" altLang="ko-KR" u="none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u="none" dirty="0">
                          <a:solidFill>
                            <a:sysClr val="windowText" lastClr="000000"/>
                          </a:solidFill>
                        </a:rPr>
                        <a:t>관련주제</a:t>
                      </a:r>
                      <a:endParaRPr lang="en-US" altLang="ko-KR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710630"/>
                  </a:ext>
                </a:extLst>
              </a:tr>
            </a:tbl>
          </a:graphicData>
        </a:graphic>
      </p:graphicFrame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5236793C-2930-44EB-91B4-7762D9C088CA}"/>
              </a:ext>
            </a:extLst>
          </p:cNvPr>
          <p:cNvCxnSpPr>
            <a:cxnSpLocks/>
          </p:cNvCxnSpPr>
          <p:nvPr/>
        </p:nvCxnSpPr>
        <p:spPr>
          <a:xfrm flipV="1">
            <a:off x="7039251" y="3194149"/>
            <a:ext cx="2337653" cy="28751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EAF6E1A4-0474-4287-9429-6DF60611E292}"/>
              </a:ext>
            </a:extLst>
          </p:cNvPr>
          <p:cNvCxnSpPr>
            <a:cxnSpLocks/>
          </p:cNvCxnSpPr>
          <p:nvPr/>
        </p:nvCxnSpPr>
        <p:spPr>
          <a:xfrm flipV="1">
            <a:off x="7026725" y="3194149"/>
            <a:ext cx="12244" cy="2322942"/>
          </a:xfrm>
          <a:prstGeom prst="bentConnector3">
            <a:avLst>
              <a:gd name="adj1" fmla="val 19670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C13B41DB-26D1-4E43-8B17-45E9BFA87BDE}"/>
              </a:ext>
            </a:extLst>
          </p:cNvPr>
          <p:cNvCxnSpPr>
            <a:cxnSpLocks/>
          </p:cNvCxnSpPr>
          <p:nvPr/>
        </p:nvCxnSpPr>
        <p:spPr>
          <a:xfrm flipV="1">
            <a:off x="2789461" y="2766061"/>
            <a:ext cx="12700" cy="3559622"/>
          </a:xfrm>
          <a:prstGeom prst="bentConnector3">
            <a:avLst>
              <a:gd name="adj1" fmla="val 31808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9BE05892-A576-4148-A744-B2915FE8C6E1}"/>
              </a:ext>
            </a:extLst>
          </p:cNvPr>
          <p:cNvCxnSpPr>
            <a:cxnSpLocks/>
          </p:cNvCxnSpPr>
          <p:nvPr/>
        </p:nvCxnSpPr>
        <p:spPr>
          <a:xfrm flipV="1">
            <a:off x="2789461" y="3321235"/>
            <a:ext cx="2350407" cy="2734487"/>
          </a:xfrm>
          <a:prstGeom prst="bentConnector3">
            <a:avLst>
              <a:gd name="adj1" fmla="val 208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E4F1E192-28A9-4BCD-BBA8-C6273D463103}"/>
              </a:ext>
            </a:extLst>
          </p:cNvPr>
          <p:cNvCxnSpPr>
            <a:cxnSpLocks/>
          </p:cNvCxnSpPr>
          <p:nvPr/>
        </p:nvCxnSpPr>
        <p:spPr>
          <a:xfrm rot="10800000">
            <a:off x="5137596" y="954679"/>
            <a:ext cx="2272" cy="2170611"/>
          </a:xfrm>
          <a:prstGeom prst="bentConnector3">
            <a:avLst>
              <a:gd name="adj1" fmla="val 26691417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54E3E921-0114-47D6-A207-748B048D4BFE}"/>
              </a:ext>
            </a:extLst>
          </p:cNvPr>
          <p:cNvCxnSpPr>
            <a:cxnSpLocks/>
          </p:cNvCxnSpPr>
          <p:nvPr/>
        </p:nvCxnSpPr>
        <p:spPr>
          <a:xfrm flipV="1">
            <a:off x="7038969" y="961212"/>
            <a:ext cx="1407436" cy="2710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9DF2770A-C27B-42BB-8BED-B1C4DB0365A6}"/>
              </a:ext>
            </a:extLst>
          </p:cNvPr>
          <p:cNvCxnSpPr>
            <a:cxnSpLocks/>
          </p:cNvCxnSpPr>
          <p:nvPr/>
        </p:nvCxnSpPr>
        <p:spPr>
          <a:xfrm rot="10800000">
            <a:off x="3740822" y="954678"/>
            <a:ext cx="1403126" cy="22685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123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73</Words>
  <Application>Microsoft Office PowerPoint</Application>
  <PresentationFormat>와이드스크린</PresentationFormat>
  <Paragraphs>62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이준용</dc:creator>
  <cp:lastModifiedBy>이준용</cp:lastModifiedBy>
  <cp:revision>10</cp:revision>
  <dcterms:created xsi:type="dcterms:W3CDTF">2021-06-07T14:25:01Z</dcterms:created>
  <dcterms:modified xsi:type="dcterms:W3CDTF">2021-06-08T03:12:02Z</dcterms:modified>
</cp:coreProperties>
</file>