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0" r:id="rId2"/>
    <p:sldId id="381" r:id="rId3"/>
    <p:sldId id="383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n" initials="y" lastIdx="2" clrIdx="0">
    <p:extLst>
      <p:ext uri="{19B8F6BF-5375-455C-9EA6-DF929625EA0E}">
        <p15:presenceInfo xmlns:p15="http://schemas.microsoft.com/office/powerpoint/2012/main" userId="yoon" providerId="None"/>
      </p:ext>
    </p:extLst>
  </p:cmAuthor>
  <p:cmAuthor id="2" name="UiNyoung Yoon" initials="UY" lastIdx="3" clrIdx="1">
    <p:extLst>
      <p:ext uri="{19B8F6BF-5375-455C-9EA6-DF929625EA0E}">
        <p15:presenceInfo xmlns:p15="http://schemas.microsoft.com/office/powerpoint/2012/main" userId="137a56b11349bf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F71"/>
    <a:srgbClr val="A3A5A8"/>
    <a:srgbClr val="4F81BD"/>
    <a:srgbClr val="FF5050"/>
    <a:srgbClr val="EC623C"/>
    <a:srgbClr val="0000FF"/>
    <a:srgbClr val="000000"/>
    <a:srgbClr val="F2F2F2"/>
    <a:srgbClr val="F6FFF3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2380" autoAdjust="0"/>
  </p:normalViewPr>
  <p:slideViewPr>
    <p:cSldViewPr>
      <p:cViewPr varScale="1">
        <p:scale>
          <a:sx n="72" d="100"/>
          <a:sy n="72" d="100"/>
        </p:scale>
        <p:origin x="1146" y="72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r">
              <a:defRPr sz="1200"/>
            </a:lvl1pPr>
          </a:lstStyle>
          <a:p>
            <a:fld id="{73BB6091-3817-431A-81F7-318E4DE22097}" type="datetimeFigureOut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r">
              <a:defRPr sz="1200"/>
            </a:lvl1pPr>
          </a:lstStyle>
          <a:p>
            <a:fld id="{59F23577-A8FB-4B6D-BB61-D120C7756E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508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r">
              <a:defRPr sz="1200"/>
            </a:lvl1pPr>
          </a:lstStyle>
          <a:p>
            <a:fld id="{9F39A4DB-A85B-4786-B917-31A30B4D06AE}" type="datetimeFigureOut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1" rIns="91423" bIns="4571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23" tIns="45711" rIns="91423" bIns="4571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r">
              <a:defRPr sz="1200"/>
            </a:lvl1pPr>
          </a:lstStyle>
          <a:p>
            <a:fld id="{576D55E6-6F62-4659-A686-2E26F8A9D38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98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D55E6-6F62-4659-A686-2E26F8A9D3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6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56172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C91-CC3B-4549-A3FB-4FE3AF434792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754697" y="6446579"/>
            <a:ext cx="1634606" cy="385128"/>
            <a:chOff x="32692" y="6446579"/>
            <a:chExt cx="1634606" cy="385128"/>
          </a:xfrm>
        </p:grpSpPr>
        <p:pic>
          <p:nvPicPr>
            <p:cNvPr id="9" name="Picture 8" descr="기본형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4174" t="5532" r="36357" b="11797"/>
            <a:stretch>
              <a:fillRect/>
            </a:stretch>
          </p:blipFill>
          <p:spPr bwMode="auto">
            <a:xfrm>
              <a:off x="32692" y="6460387"/>
              <a:ext cx="359486" cy="352990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28" y="6446579"/>
              <a:ext cx="1256070" cy="385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97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1443-3F2E-4D5A-9841-F6F89BD95710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61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CFDF-DD78-4A1A-A6EF-0D9CA365AC30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3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2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16216" y="6356350"/>
            <a:ext cx="2133600" cy="365125"/>
          </a:xfrm>
        </p:spPr>
        <p:txBody>
          <a:bodyPr/>
          <a:lstStyle/>
          <a:p>
            <a:fld id="{C721DDA5-DA13-4477-979A-D8BA4C0A2EE5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783BF67C-9D1E-4509-BE9E-BCD1C07EC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날짜 개체 틀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3A27FF-B340-4A5F-A5DA-5EE229DBCAC1}" type="datetime1">
              <a:rPr lang="ko-KR" altLang="en-US" smtClean="0"/>
              <a:pPr/>
              <a:t>2019-06-01</a:t>
            </a:fld>
            <a:endParaRPr lang="ko-KR" altLang="en-US" dirty="0"/>
          </a:p>
        </p:txBody>
      </p:sp>
      <p:pic>
        <p:nvPicPr>
          <p:cNvPr id="8" name="Picture 8" descr="기본형"/>
          <p:cNvPicPr>
            <a:picLocks noChangeAspect="1" noChangeArrowheads="1"/>
          </p:cNvPicPr>
          <p:nvPr userDrawn="1"/>
        </p:nvPicPr>
        <p:blipFill>
          <a:blip r:embed="rId2" cstate="print"/>
          <a:srcRect l="14174" t="5532" r="36357" b="11797"/>
          <a:stretch>
            <a:fillRect/>
          </a:stretch>
        </p:blipFill>
        <p:spPr bwMode="auto">
          <a:xfrm>
            <a:off x="32692" y="6460387"/>
            <a:ext cx="359486" cy="35299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8" y="6446579"/>
            <a:ext cx="1256070" cy="38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31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8E3-3829-4DB0-8B08-D96B7CBB459F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9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0A86-241E-4B81-BE9D-4F5257AB5823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9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904-7B72-4B2A-941B-F9543339F3E0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3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191-447F-427B-A3F8-BA0FEEB8CB30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04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B69E-96E9-458D-8F90-3D505C6E6FD0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DDBB-14A4-4DE9-A837-12BAC2BD2135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8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E2C-3DFF-4E0A-8CEE-D38D3E018DEC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68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652AD-D925-4FB1-8197-D0389CAA87E6}" type="datetime1">
              <a:rPr lang="ko-KR" altLang="en-US" smtClean="0"/>
              <a:t>2019-06-01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F67C-9D1E-4509-BE9E-BCD1C07EC7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69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29600" cy="1944216"/>
          </a:xfrm>
        </p:spPr>
        <p:txBody>
          <a:bodyPr>
            <a:noAutofit/>
          </a:bodyPr>
          <a:lstStyle/>
          <a:p>
            <a:r>
              <a:rPr lang="ko-KR" altLang="en-US" sz="4400" b="1" dirty="0"/>
              <a:t>컴퓨터공학 입문 및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6659615" y="4792753"/>
            <a:ext cx="2480320" cy="1561728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인공지능 연구실</a:t>
            </a:r>
            <a:endParaRPr lang="en-US" altLang="ko-KR" sz="1800" dirty="0"/>
          </a:p>
          <a:p>
            <a:r>
              <a:rPr lang="ko-KR" altLang="en-US" sz="1800" dirty="0"/>
              <a:t>석사과정 이정현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FB230E8-51FD-4F72-93A6-F609D81F0DCD}"/>
              </a:ext>
            </a:extLst>
          </p:cNvPr>
          <p:cNvSpPr txBox="1">
            <a:spLocks/>
          </p:cNvSpPr>
          <p:nvPr/>
        </p:nvSpPr>
        <p:spPr>
          <a:xfrm>
            <a:off x="1630016" y="2721079"/>
            <a:ext cx="6470376" cy="1561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03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BC82-B9CD-47A5-BCEA-86CB77E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F22C8-EC30-41B6-AEB8-C2265C5D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제출기한 </a:t>
            </a:r>
            <a:r>
              <a:rPr lang="en-US" altLang="ko-KR"/>
              <a:t>: 2019.6.9(</a:t>
            </a:r>
            <a:r>
              <a:rPr lang="ko-KR" altLang="en-US" dirty="0"/>
              <a:t>일</a:t>
            </a:r>
            <a:r>
              <a:rPr lang="en-US" altLang="ko-KR" dirty="0"/>
              <a:t>) 23:59:59 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ko-KR" altLang="en-US" dirty="0"/>
              <a:t>제출방법</a:t>
            </a:r>
            <a:endParaRPr lang="en-US" altLang="ko-KR" dirty="0"/>
          </a:p>
          <a:p>
            <a:pPr lvl="1"/>
            <a:r>
              <a:rPr lang="en-US" altLang="ko-KR" dirty="0"/>
              <a:t>intro2cse@gmail.com</a:t>
            </a:r>
            <a:r>
              <a:rPr lang="ko-KR" altLang="en-US" dirty="0"/>
              <a:t>으로 제출</a:t>
            </a:r>
            <a:endParaRPr lang="en-US" altLang="ko-KR" dirty="0"/>
          </a:p>
          <a:p>
            <a:pPr lvl="1"/>
            <a:r>
              <a:rPr lang="ko-KR" altLang="en-US" dirty="0"/>
              <a:t>파일명은 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r>
              <a:rPr lang="en-US" altLang="ko-KR" dirty="0"/>
              <a:t>  ex)20181111_</a:t>
            </a:r>
            <a:r>
              <a:rPr lang="ko-KR" altLang="en-US" dirty="0"/>
              <a:t>홍길동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endParaRPr lang="en-US" altLang="ko-KR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ko-KR" altLang="en-US" dirty="0"/>
              <a:t>타인의 과제를 그대로 베껴서 제출하는 경우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기한을 넘겨 제출한 과제는 받지 않고 미제출로 처리</a:t>
            </a:r>
            <a:endParaRPr lang="en-US" altLang="ko-KR" dirty="0"/>
          </a:p>
          <a:p>
            <a:pPr lvl="1"/>
            <a:r>
              <a:rPr lang="ko-KR" altLang="en-US" dirty="0"/>
              <a:t>미제출시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반드시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ko-KR" altLang="en-US" dirty="0"/>
              <a:t>버전에서 작성할 것</a:t>
            </a:r>
            <a:endParaRPr lang="en-US" altLang="ko-KR" dirty="0"/>
          </a:p>
          <a:p>
            <a:pPr lvl="1"/>
            <a:r>
              <a:rPr lang="ko-KR" altLang="en-US" dirty="0"/>
              <a:t>이외 문의사항이 있는 경우 </a:t>
            </a:r>
            <a:r>
              <a:rPr lang="en-US" altLang="ko-KR" dirty="0"/>
              <a:t>intro2cse@gmail.com </a:t>
            </a:r>
            <a:r>
              <a:rPr lang="ko-KR" altLang="en-US" dirty="0"/>
              <a:t>으로 문의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D727E-575C-4C39-9BEE-5A1B21AB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6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C177C-DB9E-47DD-AC38-7C4DB040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0A1D0-A805-4DE4-A3B1-5697001F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/>
              <a:t>2019_05_24.csv, 2019_05_25.csv, 2019_05_26.csv</a:t>
            </a:r>
          </a:p>
          <a:p>
            <a:pPr lvl="1"/>
            <a:r>
              <a:rPr lang="en-US" altLang="ko-KR"/>
              <a:t>2019.5.24-26</a:t>
            </a:r>
            <a:r>
              <a:rPr lang="ko-KR" altLang="en-US"/>
              <a:t>일의 기온</a:t>
            </a:r>
            <a:r>
              <a:rPr lang="en-US" altLang="ko-KR"/>
              <a:t>, </a:t>
            </a:r>
            <a:r>
              <a:rPr lang="ko-KR" altLang="en-US"/>
              <a:t>풍속</a:t>
            </a:r>
            <a:r>
              <a:rPr lang="en-US" altLang="ko-KR"/>
              <a:t>, </a:t>
            </a:r>
            <a:r>
              <a:rPr lang="ko-KR" altLang="en-US"/>
              <a:t>습도 자료 </a:t>
            </a:r>
            <a:r>
              <a:rPr lang="en-US" altLang="ko-KR"/>
              <a:t>(</a:t>
            </a:r>
            <a:r>
              <a:rPr lang="ko-KR" altLang="en-US"/>
              <a:t>출처</a:t>
            </a:r>
            <a:r>
              <a:rPr lang="en-US" altLang="ko-KR"/>
              <a:t>:</a:t>
            </a:r>
            <a:r>
              <a:rPr lang="ko-KR" altLang="en-US"/>
              <a:t>기상청</a:t>
            </a:r>
            <a:r>
              <a:rPr lang="en-US" altLang="ko-KR"/>
              <a:t>)</a:t>
            </a:r>
          </a:p>
          <a:p>
            <a:r>
              <a:rPr lang="ko-KR" altLang="en-US"/>
              <a:t>해당 파일들로부터 기온</a:t>
            </a:r>
            <a:r>
              <a:rPr lang="en-US" altLang="ko-KR"/>
              <a:t>, </a:t>
            </a:r>
            <a:r>
              <a:rPr lang="ko-KR" altLang="en-US"/>
              <a:t>풍속</a:t>
            </a:r>
            <a:r>
              <a:rPr lang="en-US" altLang="ko-KR"/>
              <a:t>, </a:t>
            </a:r>
            <a:r>
              <a:rPr lang="ko-KR" altLang="en-US"/>
              <a:t>습도 자료를 불러온 후 각 날짜별 기온</a:t>
            </a:r>
            <a:r>
              <a:rPr lang="en-US" altLang="ko-KR"/>
              <a:t>, </a:t>
            </a:r>
            <a:r>
              <a:rPr lang="ko-KR" altLang="en-US"/>
              <a:t>풍속</a:t>
            </a:r>
            <a:r>
              <a:rPr lang="en-US" altLang="ko-KR"/>
              <a:t>, </a:t>
            </a:r>
            <a:r>
              <a:rPr lang="ko-KR" altLang="en-US"/>
              <a:t>습도의 평균</a:t>
            </a:r>
            <a:r>
              <a:rPr lang="en-US" altLang="ko-KR"/>
              <a:t>, </a:t>
            </a:r>
            <a:r>
              <a:rPr lang="ko-KR" altLang="en-US"/>
              <a:t>표준편차</a:t>
            </a:r>
            <a:r>
              <a:rPr lang="en-US" altLang="ko-KR"/>
              <a:t>, </a:t>
            </a:r>
            <a:r>
              <a:rPr lang="ko-KR" altLang="en-US"/>
              <a:t>최고값</a:t>
            </a:r>
            <a:r>
              <a:rPr lang="en-US" altLang="ko-KR"/>
              <a:t>, </a:t>
            </a:r>
            <a:r>
              <a:rPr lang="ko-KR" altLang="en-US"/>
              <a:t>최저값을 계산하는 프로그램 구현</a:t>
            </a:r>
            <a:endParaRPr lang="en-US" altLang="ko-KR"/>
          </a:p>
          <a:p>
            <a:r>
              <a:rPr lang="ko-KR" altLang="en-US"/>
              <a:t>프로그램은 클래스를 이용하여 구현할 것</a:t>
            </a:r>
            <a:endParaRPr lang="en-US" altLang="ko-KR"/>
          </a:p>
          <a:p>
            <a:r>
              <a:rPr lang="ko-KR" altLang="en-US"/>
              <a:t>모든 데이터는 </a:t>
            </a:r>
            <a:r>
              <a:rPr lang="en-US" altLang="ko-KR"/>
              <a:t>float </a:t>
            </a:r>
            <a:r>
              <a:rPr lang="ko-KR" altLang="en-US"/>
              <a:t>타입으로 형변환 하여 사용해야 함</a:t>
            </a:r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D1D6FD-C9CD-4206-83B4-FBB0B2EA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67C-9D1E-4509-BE9E-BCD1C07EC7B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41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62961</TotalTime>
  <Words>146</Words>
  <Application>Microsoft Office PowerPoint</Application>
  <PresentationFormat>화면 슬라이드 쇼(4:3)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컴퓨터공학 입문 및 실습</vt:lpstr>
      <vt:lpstr>과제 안내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이 정현</cp:lastModifiedBy>
  <cp:revision>8115</cp:revision>
  <cp:lastPrinted>2018-07-21T07:24:29Z</cp:lastPrinted>
  <dcterms:created xsi:type="dcterms:W3CDTF">2014-07-31T07:37:02Z</dcterms:created>
  <dcterms:modified xsi:type="dcterms:W3CDTF">2019-06-01T13:12:38Z</dcterms:modified>
</cp:coreProperties>
</file>