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259" r:id="rId3"/>
    <p:sldId id="261" r:id="rId4"/>
    <p:sldId id="258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B3ED-AA77-4D0C-9CB5-59A699F2CB04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9300-6336-4D57-830F-B7103CEFFC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2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D9300-6336-4D57-830F-B7103CEFFCC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432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647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9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904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16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77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23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3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226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2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8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485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8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75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7A030A-C066-4AC1-85DE-F3F86D1C9863}" type="datetimeFigureOut">
              <a:rPr lang="en-ZA" smtClean="0"/>
              <a:t>2020/08/27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217F3D-6AC8-4FA1-B9EF-48E397043F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03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728192"/>
          </a:xfrm>
        </p:spPr>
        <p:txBody>
          <a:bodyPr>
            <a:normAutofit/>
          </a:bodyPr>
          <a:lstStyle/>
          <a:p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b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</a:t>
            </a:r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en-ZA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" y="2659170"/>
            <a:ext cx="7272808" cy="30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052736"/>
            <a:ext cx="6798734" cy="1112038"/>
          </a:xfrm>
        </p:spPr>
        <p:txBody>
          <a:bodyPr/>
          <a:lstStyle/>
          <a:p>
            <a:r>
              <a:rPr lang="en-ZA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Declaration System?</a:t>
            </a:r>
            <a:endParaRPr lang="en-ZA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3" y="2348880"/>
            <a:ext cx="6798736" cy="2940941"/>
          </a:xfrm>
        </p:spPr>
        <p:txBody>
          <a:bodyPr>
            <a:normAutofit/>
          </a:bodyPr>
          <a:lstStyle/>
          <a:p>
            <a:r>
              <a:rPr lang="en-ZA" sz="2800" dirty="0" smtClean="0"/>
              <a:t>It is a system designed to assist student to declare their electronic devices online</a:t>
            </a:r>
          </a:p>
          <a:p>
            <a:r>
              <a:rPr lang="en-ZA" sz="2800" dirty="0" smtClean="0"/>
              <a:t> This will save time as items may be declared anywhere , at any time                        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140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836712"/>
            <a:ext cx="6798734" cy="1303867"/>
          </a:xfrm>
        </p:spPr>
        <p:txBody>
          <a:bodyPr/>
          <a:lstStyle/>
          <a:p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 Used</a:t>
            </a:r>
            <a:endParaRPr lang="en-ZA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276873"/>
            <a:ext cx="6798736" cy="3658260"/>
          </a:xfrm>
        </p:spPr>
        <p:txBody>
          <a:bodyPr/>
          <a:lstStyle/>
          <a:p>
            <a:r>
              <a:rPr lang="en-ZA" dirty="0" smtClean="0"/>
              <a:t>Agile Methodology was used throughout developing the system</a:t>
            </a:r>
          </a:p>
          <a:p>
            <a:r>
              <a:rPr lang="en-ZA" dirty="0" smtClean="0"/>
              <a:t>Scrum was used, which is the process of Agile that has sprints</a:t>
            </a:r>
            <a:endParaRPr lang="en-ZA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464850" cy="2615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6" y="3933056"/>
            <a:ext cx="3341951" cy="23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 to Develop </a:t>
            </a:r>
            <a:r>
              <a:rPr lang="en-Z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eclaration </a:t>
            </a:r>
            <a:r>
              <a:rPr lang="en-Z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</a:t>
            </a:r>
            <a:endParaRPr lang="en-ZA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JavaScript</a:t>
            </a:r>
            <a:endParaRPr lang="en-ZA" dirty="0" smtClean="0"/>
          </a:p>
          <a:p>
            <a:r>
              <a:rPr lang="en-ZA" dirty="0" smtClean="0"/>
              <a:t>HTML</a:t>
            </a:r>
          </a:p>
          <a:p>
            <a:r>
              <a:rPr lang="en-ZA" dirty="0" smtClean="0"/>
              <a:t>CSS</a:t>
            </a:r>
          </a:p>
          <a:p>
            <a:r>
              <a:rPr lang="en-ZA" dirty="0" smtClean="0"/>
              <a:t>PHP</a:t>
            </a:r>
          </a:p>
          <a:p>
            <a:r>
              <a:rPr lang="en-ZA" dirty="0" smtClean="0"/>
              <a:t>Bootstrap 4</a:t>
            </a:r>
          </a:p>
          <a:p>
            <a:r>
              <a:rPr lang="en-ZA" dirty="0" smtClean="0"/>
              <a:t>Microsoft Visio</a:t>
            </a:r>
          </a:p>
          <a:p>
            <a:r>
              <a:rPr lang="en-ZA" dirty="0" smtClean="0"/>
              <a:t>Adobe XD</a:t>
            </a:r>
          </a:p>
          <a:p>
            <a:r>
              <a:rPr lang="en-ZA" dirty="0" smtClean="0"/>
              <a:t>Postman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16610"/>
            <a:ext cx="4221088" cy="31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 of the System</a:t>
            </a:r>
            <a:endParaRPr lang="en-ZA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Declare items</a:t>
            </a:r>
          </a:p>
          <a:p>
            <a:r>
              <a:rPr lang="en-ZA" dirty="0" smtClean="0"/>
              <a:t>Upload proof of purchase</a:t>
            </a:r>
          </a:p>
          <a:p>
            <a:r>
              <a:rPr lang="en-ZA" dirty="0" smtClean="0"/>
              <a:t>Alert messages</a:t>
            </a:r>
          </a:p>
          <a:p>
            <a:r>
              <a:rPr lang="en-ZA" dirty="0" smtClean="0"/>
              <a:t>Perform CRUD</a:t>
            </a:r>
          </a:p>
          <a:p>
            <a:r>
              <a:rPr lang="en-ZA" dirty="0" smtClean="0"/>
              <a:t>Print Proof of declaration</a:t>
            </a:r>
          </a:p>
          <a:p>
            <a:r>
              <a:rPr lang="en-ZA" dirty="0" smtClean="0"/>
              <a:t>Count the number of items declared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748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867954"/>
          </a:xfrm>
        </p:spPr>
        <p:txBody>
          <a:bodyPr/>
          <a:lstStyle/>
          <a:p>
            <a:r>
              <a:rPr lang="en-Z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ZA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564904"/>
            <a:ext cx="6798736" cy="3444997"/>
          </a:xfrm>
        </p:spPr>
        <p:txBody>
          <a:bodyPr/>
          <a:lstStyle/>
          <a:p>
            <a:r>
              <a:rPr lang="en-ZA" dirty="0" smtClean="0"/>
              <a:t>We believe that Declaration system with make declaring electronic devices way much easier and safely so.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33" y="3933056"/>
            <a:ext cx="6096000" cy="22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118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EASY DECLARATION SYSTEM</vt:lpstr>
      <vt:lpstr>What is Declaration System?</vt:lpstr>
      <vt:lpstr>Methodology Used</vt:lpstr>
      <vt:lpstr>Technology Used to Develop Declaration System</vt:lpstr>
      <vt:lpstr>Functionalities of the System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System</dc:title>
  <dc:creator>Precious seipati</dc:creator>
  <cp:lastModifiedBy>Munyu Primary School</cp:lastModifiedBy>
  <cp:revision>11</cp:revision>
  <dcterms:created xsi:type="dcterms:W3CDTF">2020-08-27T19:21:10Z</dcterms:created>
  <dcterms:modified xsi:type="dcterms:W3CDTF">2020-08-27T21:05:17Z</dcterms:modified>
</cp:coreProperties>
</file>