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8" r:id="rId2"/>
    <p:sldId id="259" r:id="rId3"/>
    <p:sldId id="261" r:id="rId4"/>
    <p:sldId id="263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8750-4BE6-4427-A1FF-4B939FB6D9F8}" type="datetimeFigureOut">
              <a:rPr lang="es-MX" smtClean="0"/>
              <a:t>15/02/2025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AE94-21A4-4649-92D5-A299C82598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822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8750-4BE6-4427-A1FF-4B939FB6D9F8}" type="datetimeFigureOut">
              <a:rPr lang="es-MX" smtClean="0"/>
              <a:t>15/02/2025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AE94-21A4-4649-92D5-A299C82598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124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8750-4BE6-4427-A1FF-4B939FB6D9F8}" type="datetimeFigureOut">
              <a:rPr lang="es-MX" smtClean="0"/>
              <a:t>15/02/2025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AE94-21A4-4649-92D5-A299C82598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998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8750-4BE6-4427-A1FF-4B939FB6D9F8}" type="datetimeFigureOut">
              <a:rPr lang="es-MX" smtClean="0"/>
              <a:t>15/02/2025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AE94-21A4-4649-92D5-A299C82598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0163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8750-4BE6-4427-A1FF-4B939FB6D9F8}" type="datetimeFigureOut">
              <a:rPr lang="es-MX" smtClean="0"/>
              <a:t>15/02/2025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AE94-21A4-4649-92D5-A299C82598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195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8750-4BE6-4427-A1FF-4B939FB6D9F8}" type="datetimeFigureOut">
              <a:rPr lang="es-MX" smtClean="0"/>
              <a:t>15/02/2025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AE94-21A4-4649-92D5-A299C82598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067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8750-4BE6-4427-A1FF-4B939FB6D9F8}" type="datetimeFigureOut">
              <a:rPr lang="es-MX" smtClean="0"/>
              <a:t>15/02/2025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AE94-21A4-4649-92D5-A299C82598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833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8750-4BE6-4427-A1FF-4B939FB6D9F8}" type="datetimeFigureOut">
              <a:rPr lang="es-MX" smtClean="0"/>
              <a:t>15/02/2025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AE94-21A4-4649-92D5-A299C82598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711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8750-4BE6-4427-A1FF-4B939FB6D9F8}" type="datetimeFigureOut">
              <a:rPr lang="es-MX" smtClean="0"/>
              <a:t>15/02/2025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AE94-21A4-4649-92D5-A299C82598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554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8750-4BE6-4427-A1FF-4B939FB6D9F8}" type="datetimeFigureOut">
              <a:rPr lang="es-MX" smtClean="0"/>
              <a:t>15/02/2025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AE94-21A4-4649-92D5-A299C82598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996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8750-4BE6-4427-A1FF-4B939FB6D9F8}" type="datetimeFigureOut">
              <a:rPr lang="es-MX" smtClean="0"/>
              <a:t>15/02/2025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AE94-21A4-4649-92D5-A299C82598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875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8750-4BE6-4427-A1FF-4B939FB6D9F8}" type="datetimeFigureOut">
              <a:rPr lang="es-MX" smtClean="0"/>
              <a:t>15/02/2025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AE94-21A4-4649-92D5-A299C82598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748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8750-4BE6-4427-A1FF-4B939FB6D9F8}" type="datetimeFigureOut">
              <a:rPr lang="es-MX" smtClean="0"/>
              <a:t>15/02/2025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AE94-21A4-4649-92D5-A299C82598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230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C258750-4BE6-4427-A1FF-4B939FB6D9F8}" type="datetimeFigureOut">
              <a:rPr lang="es-MX" smtClean="0"/>
              <a:t>15/02/2025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D5CAE94-21A4-4649-92D5-A299C82598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355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C258750-4BE6-4427-A1FF-4B939FB6D9F8}" type="datetimeFigureOut">
              <a:rPr lang="es-MX" smtClean="0"/>
              <a:t>15/02/2025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D5CAE94-21A4-4649-92D5-A299C82598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0768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sz="6000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Inteligencia Artificial</a:t>
            </a:r>
            <a:endParaRPr lang="es-MX" sz="60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065867"/>
            <a:ext cx="10515600" cy="2341419"/>
          </a:xfrm>
        </p:spPr>
        <p:txBody>
          <a:bodyPr>
            <a:normAutofit/>
          </a:bodyPr>
          <a:lstStyle/>
          <a:p>
            <a:endParaRPr lang="es-MX" dirty="0" smtClean="0"/>
          </a:p>
          <a:p>
            <a:pPr marL="0" indent="0" algn="ctr">
              <a:buNone/>
            </a:pPr>
            <a:r>
              <a:rPr lang="es-MX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Rementeria Medina Jesus Hector</a:t>
            </a:r>
            <a:endParaRPr lang="es-MX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527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sz="6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Agentes híbridos</a:t>
            </a:r>
            <a:endParaRPr lang="es-MX" sz="60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065867"/>
            <a:ext cx="10515600" cy="2341419"/>
          </a:xfrm>
        </p:spPr>
        <p:txBody>
          <a:bodyPr>
            <a:normAutofit fontScale="77500" lnSpcReduction="20000"/>
          </a:bodyPr>
          <a:lstStyle/>
          <a:p>
            <a:endParaRPr lang="es-MX" dirty="0" smtClean="0"/>
          </a:p>
          <a:p>
            <a:pPr marL="0" indent="0" algn="ctr">
              <a:buNone/>
            </a:pPr>
            <a:r>
              <a:rPr lang="es-MX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 agentes deliberativos toman decisiones basadas en modelos internos del mundo y en el razonamiento explicito, estos agentes utilizan técnicas de planificación y representación del conocimiento para lograr elegir la mejor acción en función de sus objetivos</a:t>
            </a:r>
            <a:endParaRPr lang="es-MX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983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sz="6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Características</a:t>
            </a:r>
            <a:endParaRPr lang="es-MX" sz="60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5527" y="2784763"/>
            <a:ext cx="10965874" cy="3643745"/>
          </a:xfrm>
        </p:spPr>
        <p:txBody>
          <a:bodyPr>
            <a:normAutofit/>
          </a:bodyPr>
          <a:lstStyle/>
          <a:p>
            <a:r>
              <a:rPr lang="es-MX" sz="2400" dirty="0" smtClean="0"/>
              <a:t>Utilizan </a:t>
            </a:r>
            <a:r>
              <a:rPr lang="es-MX" sz="2400" dirty="0"/>
              <a:t>una base de conocimiento para representar información sobre el entorno</a:t>
            </a:r>
          </a:p>
          <a:p>
            <a:r>
              <a:rPr lang="es-MX" sz="2400" dirty="0" smtClean="0"/>
              <a:t>Emplean </a:t>
            </a:r>
            <a:r>
              <a:rPr lang="es-MX" sz="2400" dirty="0"/>
              <a:t>procesos de razonamiento inferencia lógica y planificación</a:t>
            </a:r>
          </a:p>
          <a:p>
            <a:r>
              <a:rPr lang="es-MX" sz="2400" dirty="0" smtClean="0"/>
              <a:t>Tienen </a:t>
            </a:r>
            <a:r>
              <a:rPr lang="es-MX" sz="2400" dirty="0"/>
              <a:t>una visión a largo plazo, evaluando consecuencias antes de actuar</a:t>
            </a:r>
          </a:p>
          <a:p>
            <a:r>
              <a:rPr lang="es-MX" sz="2400" dirty="0" smtClean="0"/>
              <a:t>Pueden </a:t>
            </a:r>
            <a:r>
              <a:rPr lang="es-MX" sz="2400" dirty="0"/>
              <a:t>ser más lentos, ya que requieren más procesamiento antes de tomar una decisión</a:t>
            </a:r>
          </a:p>
          <a:p>
            <a:endParaRPr lang="es-MX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34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sz="6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Ejemplos</a:t>
            </a:r>
            <a:endParaRPr lang="es-MX" sz="60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065867"/>
            <a:ext cx="10515600" cy="4501188"/>
          </a:xfrm>
        </p:spPr>
        <p:txBody>
          <a:bodyPr>
            <a:normAutofit/>
          </a:bodyPr>
          <a:lstStyle/>
          <a:p>
            <a:r>
              <a:rPr lang="es-MX" sz="2400" dirty="0" smtClean="0"/>
              <a:t>Asistentes </a:t>
            </a:r>
            <a:r>
              <a:rPr lang="es-MX" sz="2400" dirty="0"/>
              <a:t>virtuales (Siri, Google Assistant, Alexa)</a:t>
            </a:r>
          </a:p>
          <a:p>
            <a:r>
              <a:rPr lang="es-MX" sz="2400" dirty="0" smtClean="0"/>
              <a:t>Sistemas </a:t>
            </a:r>
            <a:r>
              <a:rPr lang="es-MX" sz="2400" dirty="0"/>
              <a:t>de planificación Autónoma (Deep Blue, Alpha </a:t>
            </a:r>
            <a:r>
              <a:rPr lang="es-MX" sz="2400" dirty="0" err="1"/>
              <a:t>Go</a:t>
            </a:r>
            <a:r>
              <a:rPr lang="es-MX" sz="2400" dirty="0"/>
              <a:t>)</a:t>
            </a:r>
          </a:p>
          <a:p>
            <a:r>
              <a:rPr lang="es-MX" sz="2400" dirty="0" smtClean="0"/>
              <a:t>Sistemas </a:t>
            </a:r>
            <a:r>
              <a:rPr lang="es-MX" sz="2400" dirty="0"/>
              <a:t>Expertos (MYCIN, DENDRAL)</a:t>
            </a:r>
          </a:p>
          <a:p>
            <a:r>
              <a:rPr lang="es-MX" sz="2400" dirty="0" smtClean="0"/>
              <a:t>Robots </a:t>
            </a:r>
            <a:r>
              <a:rPr lang="es-MX" sz="2400" dirty="0"/>
              <a:t>autónomos de exploración</a:t>
            </a:r>
          </a:p>
          <a:p>
            <a:r>
              <a:rPr lang="es-MX" sz="2400" dirty="0" smtClean="0"/>
              <a:t>Sistemas </a:t>
            </a:r>
            <a:r>
              <a:rPr lang="es-MX" sz="2400" dirty="0"/>
              <a:t>de recomendación Avanzados</a:t>
            </a:r>
          </a:p>
          <a:p>
            <a:endParaRPr lang="es-MX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017" y="4100945"/>
            <a:ext cx="3921981" cy="235527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452" y="2650210"/>
            <a:ext cx="1339898" cy="133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6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sz="60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Agentes deliberativos</a:t>
            </a:r>
            <a:endParaRPr lang="es-MX" sz="60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065867"/>
            <a:ext cx="10515600" cy="23414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dirty="0"/>
              <a:t>Los agentes híbridos combinan 2 enfoques, el enfoque deliberativo y el enfoque reactivo, para poder lograr un equilibrio entre planificación y respuesta rápida al entorno, Este tipo de agentes suelen estructurarse en arquitecturas por capas, donde cada capa maneja diferentes niveles de procesamiento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84263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sz="6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Características</a:t>
            </a:r>
            <a:endParaRPr lang="es-MX" sz="60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065867"/>
            <a:ext cx="10515600" cy="4570460"/>
          </a:xfrm>
        </p:spPr>
        <p:txBody>
          <a:bodyPr>
            <a:normAutofit/>
          </a:bodyPr>
          <a:lstStyle/>
          <a:p>
            <a:r>
              <a:rPr lang="es-MX" sz="2400" dirty="0" smtClean="0"/>
              <a:t>Combinan </a:t>
            </a:r>
            <a:r>
              <a:rPr lang="es-MX" sz="2400" dirty="0"/>
              <a:t>razonamiento deliberativo y respuesta reactiva</a:t>
            </a:r>
          </a:p>
          <a:p>
            <a:r>
              <a:rPr lang="es-MX" sz="2400" dirty="0" smtClean="0"/>
              <a:t>Suelen </a:t>
            </a:r>
            <a:r>
              <a:rPr lang="es-MX" sz="2400" dirty="0"/>
              <a:t>tener múltiples capas, la capa reactiva que responde de inmediato a cambios en el entorno y la capa deliberativa que planifica a largo plazo</a:t>
            </a:r>
          </a:p>
          <a:p>
            <a:r>
              <a:rPr lang="es-MX" sz="2400" dirty="0" smtClean="0"/>
              <a:t>Mayor </a:t>
            </a:r>
            <a:r>
              <a:rPr lang="es-MX" sz="2400" dirty="0"/>
              <a:t>flexibilidad en entornos dinámicos</a:t>
            </a:r>
          </a:p>
          <a:p>
            <a:r>
              <a:rPr lang="es-MX" sz="2400" dirty="0" smtClean="0"/>
              <a:t>Más </a:t>
            </a:r>
            <a:r>
              <a:rPr lang="es-MX" sz="2400" dirty="0"/>
              <a:t>eficientes que los agentes puramente deliberativos, ya que reaccionan rápidamente cuando es necesario</a:t>
            </a:r>
          </a:p>
          <a:p>
            <a:endParaRPr lang="es-MX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056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sz="6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Ejemplos</a:t>
            </a:r>
            <a:endParaRPr lang="es-MX" sz="60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065867"/>
            <a:ext cx="10515600" cy="4612024"/>
          </a:xfrm>
        </p:spPr>
        <p:txBody>
          <a:bodyPr>
            <a:normAutofit/>
          </a:bodyPr>
          <a:lstStyle/>
          <a:p>
            <a:r>
              <a:rPr lang="es-MX" sz="2400" dirty="0" smtClean="0"/>
              <a:t>Vehículos </a:t>
            </a:r>
            <a:r>
              <a:rPr lang="es-MX" sz="2400" dirty="0"/>
              <a:t>Autónomos (Tesla autopilot, Waymo)</a:t>
            </a:r>
          </a:p>
          <a:p>
            <a:r>
              <a:rPr lang="es-MX" sz="2400" dirty="0" smtClean="0"/>
              <a:t>Agentes </a:t>
            </a:r>
            <a:r>
              <a:rPr lang="es-MX" sz="2400" dirty="0"/>
              <a:t>en finanzas y bolsa</a:t>
            </a:r>
          </a:p>
          <a:p>
            <a:r>
              <a:rPr lang="es-MX" sz="2400" dirty="0" smtClean="0"/>
              <a:t>Sistemas </a:t>
            </a:r>
            <a:r>
              <a:rPr lang="es-MX" sz="2400" dirty="0"/>
              <a:t>de asistencia en cirugía robótica</a:t>
            </a:r>
          </a:p>
          <a:p>
            <a:r>
              <a:rPr lang="es-MX" sz="2400" dirty="0" smtClean="0"/>
              <a:t>Videojuegos </a:t>
            </a:r>
            <a:r>
              <a:rPr lang="es-MX" sz="2400" dirty="0"/>
              <a:t>y NPCs inteligentes</a:t>
            </a:r>
          </a:p>
          <a:p>
            <a:r>
              <a:rPr lang="es-MX" sz="2400" dirty="0" smtClean="0"/>
              <a:t>Robots </a:t>
            </a:r>
            <a:r>
              <a:rPr lang="es-MX" sz="2400" dirty="0"/>
              <a:t>de asistencia y servicio (ASIMO, ATLAS)</a:t>
            </a:r>
          </a:p>
          <a:p>
            <a:endParaRPr lang="es-MX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752" y="3040479"/>
            <a:ext cx="3146175" cy="222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560</TotalTime>
  <Words>266</Words>
  <Application>Microsoft Office PowerPoint</Application>
  <PresentationFormat>Panorámica</PresentationFormat>
  <Paragraphs>30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Citable</vt:lpstr>
      <vt:lpstr>Inteligencia Artificial</vt:lpstr>
      <vt:lpstr>Agentes híbridos</vt:lpstr>
      <vt:lpstr>Características</vt:lpstr>
      <vt:lpstr>Ejemplos</vt:lpstr>
      <vt:lpstr>Agentes deliberativos</vt:lpstr>
      <vt:lpstr>Características</vt:lpstr>
      <vt:lpstr>Ejemplos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Inteligencia Artificial</dc:title>
  <dc:creator>Usuario de Windows</dc:creator>
  <cp:lastModifiedBy>Usuario de Windows</cp:lastModifiedBy>
  <cp:revision>4</cp:revision>
  <dcterms:created xsi:type="dcterms:W3CDTF">2025-02-14T06:01:12Z</dcterms:created>
  <dcterms:modified xsi:type="dcterms:W3CDTF">2025-02-16T08:17:07Z</dcterms:modified>
</cp:coreProperties>
</file>