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4"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A4A24F-3A0B-4BE2-BFFE-C1DA62D800F1}" v="1335" dt="2021-07-11T18:18:39.031"/>
    <p1510:client id="{F81F7390-7B44-465A-996B-2E352E740869}" v="309" dt="2021-07-10T23:25:56.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C13D8-AA92-4C8D-ACCF-226E83FD62F0}"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37C2BC5B-87A6-42D3-BD6C-4183B59276D6}">
      <dgm:prSet/>
      <dgm:spPr/>
      <dgm:t>
        <a:bodyPr/>
        <a:lstStyle/>
        <a:p>
          <a:r>
            <a:rPr lang="en-US"/>
            <a:t>Extract and Compile all Data</a:t>
          </a:r>
        </a:p>
      </dgm:t>
    </dgm:pt>
    <dgm:pt modelId="{8E27BD09-0456-4917-8381-08EF76F29DBA}" type="parTrans" cxnId="{00DC357B-802A-41B7-969B-FC07BEA3ED1F}">
      <dgm:prSet/>
      <dgm:spPr/>
      <dgm:t>
        <a:bodyPr/>
        <a:lstStyle/>
        <a:p>
          <a:endParaRPr lang="en-US"/>
        </a:p>
      </dgm:t>
    </dgm:pt>
    <dgm:pt modelId="{B490E10C-3161-4EE3-8A51-5FF4D706A5A6}" type="sibTrans" cxnId="{00DC357B-802A-41B7-969B-FC07BEA3ED1F}">
      <dgm:prSet/>
      <dgm:spPr/>
      <dgm:t>
        <a:bodyPr/>
        <a:lstStyle/>
        <a:p>
          <a:endParaRPr lang="en-US"/>
        </a:p>
      </dgm:t>
    </dgm:pt>
    <dgm:pt modelId="{6693E14A-0FCD-4ADE-BF4D-370D9CED497C}">
      <dgm:prSet/>
      <dgm:spPr/>
      <dgm:t>
        <a:bodyPr/>
        <a:lstStyle/>
        <a:p>
          <a:r>
            <a:rPr lang="en-US"/>
            <a:t>Organize and Categories Data</a:t>
          </a:r>
        </a:p>
      </dgm:t>
    </dgm:pt>
    <dgm:pt modelId="{D97DE940-8BA7-49EB-8142-A2F5367B9B2D}" type="parTrans" cxnId="{42F0C65B-CB8D-4F5B-AB6C-E49D93B8E8EA}">
      <dgm:prSet/>
      <dgm:spPr/>
      <dgm:t>
        <a:bodyPr/>
        <a:lstStyle/>
        <a:p>
          <a:endParaRPr lang="en-US"/>
        </a:p>
      </dgm:t>
    </dgm:pt>
    <dgm:pt modelId="{05415A00-4FED-4D39-AFCF-8D9B396658ED}" type="sibTrans" cxnId="{42F0C65B-CB8D-4F5B-AB6C-E49D93B8E8EA}">
      <dgm:prSet/>
      <dgm:spPr/>
      <dgm:t>
        <a:bodyPr/>
        <a:lstStyle/>
        <a:p>
          <a:endParaRPr lang="en-US"/>
        </a:p>
      </dgm:t>
    </dgm:pt>
    <dgm:pt modelId="{377D27C0-F4DD-487E-9700-A3552796C16C}">
      <dgm:prSet/>
      <dgm:spPr/>
      <dgm:t>
        <a:bodyPr/>
        <a:lstStyle/>
        <a:p>
          <a:r>
            <a:rPr lang="en-US"/>
            <a:t>Design Database based on how the Data was Catagorized</a:t>
          </a:r>
        </a:p>
      </dgm:t>
    </dgm:pt>
    <dgm:pt modelId="{6B87F079-C07C-4CE4-8555-B931DE9E751F}" type="parTrans" cxnId="{6B2281E6-BFDA-4AF5-86A2-DDDEEB4A69C9}">
      <dgm:prSet/>
      <dgm:spPr/>
      <dgm:t>
        <a:bodyPr/>
        <a:lstStyle/>
        <a:p>
          <a:endParaRPr lang="en-US"/>
        </a:p>
      </dgm:t>
    </dgm:pt>
    <dgm:pt modelId="{2803C7ED-718F-453B-AFFC-CBF5E3617355}" type="sibTrans" cxnId="{6B2281E6-BFDA-4AF5-86A2-DDDEEB4A69C9}">
      <dgm:prSet/>
      <dgm:spPr/>
      <dgm:t>
        <a:bodyPr/>
        <a:lstStyle/>
        <a:p>
          <a:endParaRPr lang="en-US"/>
        </a:p>
      </dgm:t>
    </dgm:pt>
    <dgm:pt modelId="{2D9B0451-0BC2-4B3B-8309-7964DD5FC601}">
      <dgm:prSet/>
      <dgm:spPr/>
      <dgm:t>
        <a:bodyPr/>
        <a:lstStyle/>
        <a:p>
          <a:r>
            <a:rPr lang="en-US"/>
            <a:t>Write Scripts to Import Data</a:t>
          </a:r>
        </a:p>
      </dgm:t>
    </dgm:pt>
    <dgm:pt modelId="{6C92334C-CD26-4732-BF5F-A71EAFFBD439}" type="parTrans" cxnId="{73FF97AD-912B-4493-86E9-B1C775050CC7}">
      <dgm:prSet/>
      <dgm:spPr/>
      <dgm:t>
        <a:bodyPr/>
        <a:lstStyle/>
        <a:p>
          <a:endParaRPr lang="en-US"/>
        </a:p>
      </dgm:t>
    </dgm:pt>
    <dgm:pt modelId="{6B8DBD57-FAE8-4FE4-82A7-A49FF8343086}" type="sibTrans" cxnId="{73FF97AD-912B-4493-86E9-B1C775050CC7}">
      <dgm:prSet/>
      <dgm:spPr/>
      <dgm:t>
        <a:bodyPr/>
        <a:lstStyle/>
        <a:p>
          <a:endParaRPr lang="en-US"/>
        </a:p>
      </dgm:t>
    </dgm:pt>
    <dgm:pt modelId="{500C6C80-25F1-4331-8147-77443AB84CF0}">
      <dgm:prSet/>
      <dgm:spPr/>
      <dgm:t>
        <a:bodyPr/>
        <a:lstStyle/>
        <a:p>
          <a:r>
            <a:rPr lang="en-US"/>
            <a:t>Test Imported Data to ensure correct placement in Database</a:t>
          </a:r>
        </a:p>
      </dgm:t>
    </dgm:pt>
    <dgm:pt modelId="{0D940013-B4D2-4D2B-9DC7-86A8848D2BDE}" type="parTrans" cxnId="{675627A8-3515-45BD-83B6-9D865A8DBE05}">
      <dgm:prSet/>
      <dgm:spPr/>
      <dgm:t>
        <a:bodyPr/>
        <a:lstStyle/>
        <a:p>
          <a:endParaRPr lang="en-US"/>
        </a:p>
      </dgm:t>
    </dgm:pt>
    <dgm:pt modelId="{D41069A8-9C98-44DA-9FCB-189584BB29BF}" type="sibTrans" cxnId="{675627A8-3515-45BD-83B6-9D865A8DBE05}">
      <dgm:prSet/>
      <dgm:spPr/>
      <dgm:t>
        <a:bodyPr/>
        <a:lstStyle/>
        <a:p>
          <a:endParaRPr lang="en-US"/>
        </a:p>
      </dgm:t>
    </dgm:pt>
    <dgm:pt modelId="{5A94D426-CE45-4C7D-9498-96808C56C896}">
      <dgm:prSet/>
      <dgm:spPr/>
      <dgm:t>
        <a:bodyPr/>
        <a:lstStyle/>
        <a:p>
          <a:r>
            <a:rPr lang="en-US"/>
            <a:t>Import all data into newly designed Database</a:t>
          </a:r>
        </a:p>
      </dgm:t>
    </dgm:pt>
    <dgm:pt modelId="{FCB8C846-2A77-419E-8694-496EE003C6D3}" type="parTrans" cxnId="{0FD36FB7-6299-4B4B-AF1D-1B3C6729CA3C}">
      <dgm:prSet/>
      <dgm:spPr/>
      <dgm:t>
        <a:bodyPr/>
        <a:lstStyle/>
        <a:p>
          <a:endParaRPr lang="en-US"/>
        </a:p>
      </dgm:t>
    </dgm:pt>
    <dgm:pt modelId="{3E6BD223-E4CC-4681-8ED9-321571C04F2D}" type="sibTrans" cxnId="{0FD36FB7-6299-4B4B-AF1D-1B3C6729CA3C}">
      <dgm:prSet/>
      <dgm:spPr/>
      <dgm:t>
        <a:bodyPr/>
        <a:lstStyle/>
        <a:p>
          <a:endParaRPr lang="en-US"/>
        </a:p>
      </dgm:t>
    </dgm:pt>
    <dgm:pt modelId="{8C5CF23A-C090-4C31-89B8-CF344C0582E4}">
      <dgm:prSet/>
      <dgm:spPr/>
      <dgm:t>
        <a:bodyPr/>
        <a:lstStyle/>
        <a:p>
          <a:r>
            <a:rPr lang="en-US"/>
            <a:t>Create web application to retrieve and upload files/data. </a:t>
          </a:r>
        </a:p>
      </dgm:t>
    </dgm:pt>
    <dgm:pt modelId="{88CF2D6D-A1AC-4B50-AAD7-CC7E6CBE92A0}" type="parTrans" cxnId="{3B77A961-3DF1-49C3-BCE3-CD266CD09C44}">
      <dgm:prSet/>
      <dgm:spPr/>
      <dgm:t>
        <a:bodyPr/>
        <a:lstStyle/>
        <a:p>
          <a:endParaRPr lang="en-US"/>
        </a:p>
      </dgm:t>
    </dgm:pt>
    <dgm:pt modelId="{6664AB25-812D-4A7C-A9C7-171BCA542B44}" type="sibTrans" cxnId="{3B77A961-3DF1-49C3-BCE3-CD266CD09C44}">
      <dgm:prSet/>
      <dgm:spPr/>
      <dgm:t>
        <a:bodyPr/>
        <a:lstStyle/>
        <a:p>
          <a:endParaRPr lang="en-US"/>
        </a:p>
      </dgm:t>
    </dgm:pt>
    <dgm:pt modelId="{C59476D3-104C-46BC-9AC7-EA65BB3D626B}" type="pres">
      <dgm:prSet presAssocID="{2B9C13D8-AA92-4C8D-ACCF-226E83FD62F0}" presName="Name0" presStyleCnt="0">
        <dgm:presLayoutVars>
          <dgm:dir/>
          <dgm:resizeHandles val="exact"/>
        </dgm:presLayoutVars>
      </dgm:prSet>
      <dgm:spPr/>
    </dgm:pt>
    <dgm:pt modelId="{C427D8C2-7AAA-4B76-AB7B-E6F3E3387847}" type="pres">
      <dgm:prSet presAssocID="{37C2BC5B-87A6-42D3-BD6C-4183B59276D6}" presName="node" presStyleLbl="node1" presStyleIdx="0" presStyleCnt="7">
        <dgm:presLayoutVars>
          <dgm:bulletEnabled val="1"/>
        </dgm:presLayoutVars>
      </dgm:prSet>
      <dgm:spPr/>
    </dgm:pt>
    <dgm:pt modelId="{0C8F77D7-4435-443F-AF10-FE429D687FAB}" type="pres">
      <dgm:prSet presAssocID="{B490E10C-3161-4EE3-8A51-5FF4D706A5A6}" presName="sibTrans" presStyleLbl="sibTrans1D1" presStyleIdx="0" presStyleCnt="6"/>
      <dgm:spPr/>
    </dgm:pt>
    <dgm:pt modelId="{AEF2D5F2-CDF5-4096-9000-E19A3B345C03}" type="pres">
      <dgm:prSet presAssocID="{B490E10C-3161-4EE3-8A51-5FF4D706A5A6}" presName="connectorText" presStyleLbl="sibTrans1D1" presStyleIdx="0" presStyleCnt="6"/>
      <dgm:spPr/>
    </dgm:pt>
    <dgm:pt modelId="{53740985-2799-4060-A5A9-D35DF775B3E8}" type="pres">
      <dgm:prSet presAssocID="{6693E14A-0FCD-4ADE-BF4D-370D9CED497C}" presName="node" presStyleLbl="node1" presStyleIdx="1" presStyleCnt="7">
        <dgm:presLayoutVars>
          <dgm:bulletEnabled val="1"/>
        </dgm:presLayoutVars>
      </dgm:prSet>
      <dgm:spPr/>
    </dgm:pt>
    <dgm:pt modelId="{EB17CFFD-9667-4523-AE51-021734828807}" type="pres">
      <dgm:prSet presAssocID="{05415A00-4FED-4D39-AFCF-8D9B396658ED}" presName="sibTrans" presStyleLbl="sibTrans1D1" presStyleIdx="1" presStyleCnt="6"/>
      <dgm:spPr/>
    </dgm:pt>
    <dgm:pt modelId="{3CB17E53-5F5A-45DB-AC2B-07F86D9B8C27}" type="pres">
      <dgm:prSet presAssocID="{05415A00-4FED-4D39-AFCF-8D9B396658ED}" presName="connectorText" presStyleLbl="sibTrans1D1" presStyleIdx="1" presStyleCnt="6"/>
      <dgm:spPr/>
    </dgm:pt>
    <dgm:pt modelId="{70465F0E-1F1F-4316-B31A-09C387C981F9}" type="pres">
      <dgm:prSet presAssocID="{377D27C0-F4DD-487E-9700-A3552796C16C}" presName="node" presStyleLbl="node1" presStyleIdx="2" presStyleCnt="7">
        <dgm:presLayoutVars>
          <dgm:bulletEnabled val="1"/>
        </dgm:presLayoutVars>
      </dgm:prSet>
      <dgm:spPr/>
    </dgm:pt>
    <dgm:pt modelId="{DF16CE93-F9B9-4A7F-ACBD-5B727BEC9F7B}" type="pres">
      <dgm:prSet presAssocID="{2803C7ED-718F-453B-AFFC-CBF5E3617355}" presName="sibTrans" presStyleLbl="sibTrans1D1" presStyleIdx="2" presStyleCnt="6"/>
      <dgm:spPr/>
    </dgm:pt>
    <dgm:pt modelId="{3E29A0D1-6E6B-434E-B1C8-7E2FBABA0131}" type="pres">
      <dgm:prSet presAssocID="{2803C7ED-718F-453B-AFFC-CBF5E3617355}" presName="connectorText" presStyleLbl="sibTrans1D1" presStyleIdx="2" presStyleCnt="6"/>
      <dgm:spPr/>
    </dgm:pt>
    <dgm:pt modelId="{A610AFE9-6F05-4DF9-85CB-FBE56857E49D}" type="pres">
      <dgm:prSet presAssocID="{2D9B0451-0BC2-4B3B-8309-7964DD5FC601}" presName="node" presStyleLbl="node1" presStyleIdx="3" presStyleCnt="7">
        <dgm:presLayoutVars>
          <dgm:bulletEnabled val="1"/>
        </dgm:presLayoutVars>
      </dgm:prSet>
      <dgm:spPr/>
    </dgm:pt>
    <dgm:pt modelId="{15397AA3-C6B7-48C0-8585-70CA8AE45A04}" type="pres">
      <dgm:prSet presAssocID="{6B8DBD57-FAE8-4FE4-82A7-A49FF8343086}" presName="sibTrans" presStyleLbl="sibTrans1D1" presStyleIdx="3" presStyleCnt="6"/>
      <dgm:spPr/>
    </dgm:pt>
    <dgm:pt modelId="{2822616B-7507-4F54-A3E9-4297C7EAF749}" type="pres">
      <dgm:prSet presAssocID="{6B8DBD57-FAE8-4FE4-82A7-A49FF8343086}" presName="connectorText" presStyleLbl="sibTrans1D1" presStyleIdx="3" presStyleCnt="6"/>
      <dgm:spPr/>
    </dgm:pt>
    <dgm:pt modelId="{6DD78674-60BF-4F8F-9966-3B3930E5D22C}" type="pres">
      <dgm:prSet presAssocID="{500C6C80-25F1-4331-8147-77443AB84CF0}" presName="node" presStyleLbl="node1" presStyleIdx="4" presStyleCnt="7">
        <dgm:presLayoutVars>
          <dgm:bulletEnabled val="1"/>
        </dgm:presLayoutVars>
      </dgm:prSet>
      <dgm:spPr/>
    </dgm:pt>
    <dgm:pt modelId="{C9A1A8AB-C11C-49F1-BE1C-3EAFF33E6747}" type="pres">
      <dgm:prSet presAssocID="{D41069A8-9C98-44DA-9FCB-189584BB29BF}" presName="sibTrans" presStyleLbl="sibTrans1D1" presStyleIdx="4" presStyleCnt="6"/>
      <dgm:spPr/>
    </dgm:pt>
    <dgm:pt modelId="{F2CC1B5F-D57A-4840-A70D-C9813A60CA4B}" type="pres">
      <dgm:prSet presAssocID="{D41069A8-9C98-44DA-9FCB-189584BB29BF}" presName="connectorText" presStyleLbl="sibTrans1D1" presStyleIdx="4" presStyleCnt="6"/>
      <dgm:spPr/>
    </dgm:pt>
    <dgm:pt modelId="{075D8F78-B06D-42BD-B3DB-8433D729C322}" type="pres">
      <dgm:prSet presAssocID="{5A94D426-CE45-4C7D-9498-96808C56C896}" presName="node" presStyleLbl="node1" presStyleIdx="5" presStyleCnt="7">
        <dgm:presLayoutVars>
          <dgm:bulletEnabled val="1"/>
        </dgm:presLayoutVars>
      </dgm:prSet>
      <dgm:spPr/>
    </dgm:pt>
    <dgm:pt modelId="{7E304468-B0BE-4167-87FF-9489CF9739FB}" type="pres">
      <dgm:prSet presAssocID="{3E6BD223-E4CC-4681-8ED9-321571C04F2D}" presName="sibTrans" presStyleLbl="sibTrans1D1" presStyleIdx="5" presStyleCnt="6"/>
      <dgm:spPr/>
    </dgm:pt>
    <dgm:pt modelId="{72A3AE37-0ACA-4C93-B383-E352749E8760}" type="pres">
      <dgm:prSet presAssocID="{3E6BD223-E4CC-4681-8ED9-321571C04F2D}" presName="connectorText" presStyleLbl="sibTrans1D1" presStyleIdx="5" presStyleCnt="6"/>
      <dgm:spPr/>
    </dgm:pt>
    <dgm:pt modelId="{190FDBB5-D954-4281-A2CC-270660D57F20}" type="pres">
      <dgm:prSet presAssocID="{8C5CF23A-C090-4C31-89B8-CF344C0582E4}" presName="node" presStyleLbl="node1" presStyleIdx="6" presStyleCnt="7">
        <dgm:presLayoutVars>
          <dgm:bulletEnabled val="1"/>
        </dgm:presLayoutVars>
      </dgm:prSet>
      <dgm:spPr/>
    </dgm:pt>
  </dgm:ptLst>
  <dgm:cxnLst>
    <dgm:cxn modelId="{8C768702-5E2F-4ACC-BAB5-D67623956140}" type="presOf" srcId="{3E6BD223-E4CC-4681-8ED9-321571C04F2D}" destId="{7E304468-B0BE-4167-87FF-9489CF9739FB}" srcOrd="0" destOrd="0" presId="urn:microsoft.com/office/officeart/2016/7/layout/RepeatingBendingProcessNew"/>
    <dgm:cxn modelId="{9DB51525-CF96-4589-86F9-392FF7DA06C4}" type="presOf" srcId="{B490E10C-3161-4EE3-8A51-5FF4D706A5A6}" destId="{0C8F77D7-4435-443F-AF10-FE429D687FAB}" srcOrd="0" destOrd="0" presId="urn:microsoft.com/office/officeart/2016/7/layout/RepeatingBendingProcessNew"/>
    <dgm:cxn modelId="{29C0932C-BB9D-4FEF-8AC1-FFB587165CAE}" type="presOf" srcId="{05415A00-4FED-4D39-AFCF-8D9B396658ED}" destId="{EB17CFFD-9667-4523-AE51-021734828807}" srcOrd="0" destOrd="0" presId="urn:microsoft.com/office/officeart/2016/7/layout/RepeatingBendingProcessNew"/>
    <dgm:cxn modelId="{D014F23C-15DE-4539-8B35-354BFEEEAA73}" type="presOf" srcId="{D41069A8-9C98-44DA-9FCB-189584BB29BF}" destId="{F2CC1B5F-D57A-4840-A70D-C9813A60CA4B}" srcOrd="1" destOrd="0" presId="urn:microsoft.com/office/officeart/2016/7/layout/RepeatingBendingProcessNew"/>
    <dgm:cxn modelId="{42F0C65B-CB8D-4F5B-AB6C-E49D93B8E8EA}" srcId="{2B9C13D8-AA92-4C8D-ACCF-226E83FD62F0}" destId="{6693E14A-0FCD-4ADE-BF4D-370D9CED497C}" srcOrd="1" destOrd="0" parTransId="{D97DE940-8BA7-49EB-8142-A2F5367B9B2D}" sibTransId="{05415A00-4FED-4D39-AFCF-8D9B396658ED}"/>
    <dgm:cxn modelId="{3B77A961-3DF1-49C3-BCE3-CD266CD09C44}" srcId="{2B9C13D8-AA92-4C8D-ACCF-226E83FD62F0}" destId="{8C5CF23A-C090-4C31-89B8-CF344C0582E4}" srcOrd="6" destOrd="0" parTransId="{88CF2D6D-A1AC-4B50-AAD7-CC7E6CBE92A0}" sibTransId="{6664AB25-812D-4A7C-A9C7-171BCA542B44}"/>
    <dgm:cxn modelId="{B6135C49-8675-41DB-8794-27E623297608}" type="presOf" srcId="{3E6BD223-E4CC-4681-8ED9-321571C04F2D}" destId="{72A3AE37-0ACA-4C93-B383-E352749E8760}" srcOrd="1" destOrd="0" presId="urn:microsoft.com/office/officeart/2016/7/layout/RepeatingBendingProcessNew"/>
    <dgm:cxn modelId="{44D2C369-EAC7-4718-A591-64DB801B0905}" type="presOf" srcId="{B490E10C-3161-4EE3-8A51-5FF4D706A5A6}" destId="{AEF2D5F2-CDF5-4096-9000-E19A3B345C03}" srcOrd="1" destOrd="0" presId="urn:microsoft.com/office/officeart/2016/7/layout/RepeatingBendingProcessNew"/>
    <dgm:cxn modelId="{ECFFBE75-B006-45CB-93F9-B7EAC82DCDE8}" type="presOf" srcId="{6693E14A-0FCD-4ADE-BF4D-370D9CED497C}" destId="{53740985-2799-4060-A5A9-D35DF775B3E8}" srcOrd="0" destOrd="0" presId="urn:microsoft.com/office/officeart/2016/7/layout/RepeatingBendingProcessNew"/>
    <dgm:cxn modelId="{B92D9859-449E-4B5F-9B0A-5C5C2E96AD8C}" type="presOf" srcId="{2803C7ED-718F-453B-AFFC-CBF5E3617355}" destId="{3E29A0D1-6E6B-434E-B1C8-7E2FBABA0131}" srcOrd="1" destOrd="0" presId="urn:microsoft.com/office/officeart/2016/7/layout/RepeatingBendingProcessNew"/>
    <dgm:cxn modelId="{00DC357B-802A-41B7-969B-FC07BEA3ED1F}" srcId="{2B9C13D8-AA92-4C8D-ACCF-226E83FD62F0}" destId="{37C2BC5B-87A6-42D3-BD6C-4183B59276D6}" srcOrd="0" destOrd="0" parTransId="{8E27BD09-0456-4917-8381-08EF76F29DBA}" sibTransId="{B490E10C-3161-4EE3-8A51-5FF4D706A5A6}"/>
    <dgm:cxn modelId="{A9167C90-4289-4405-B9F6-C345080EE9BF}" type="presOf" srcId="{2B9C13D8-AA92-4C8D-ACCF-226E83FD62F0}" destId="{C59476D3-104C-46BC-9AC7-EA65BB3D626B}" srcOrd="0" destOrd="0" presId="urn:microsoft.com/office/officeart/2016/7/layout/RepeatingBendingProcessNew"/>
    <dgm:cxn modelId="{24377D90-F76B-430A-A63A-97487F70EFF4}" type="presOf" srcId="{500C6C80-25F1-4331-8147-77443AB84CF0}" destId="{6DD78674-60BF-4F8F-9966-3B3930E5D22C}" srcOrd="0" destOrd="0" presId="urn:microsoft.com/office/officeart/2016/7/layout/RepeatingBendingProcessNew"/>
    <dgm:cxn modelId="{675627A8-3515-45BD-83B6-9D865A8DBE05}" srcId="{2B9C13D8-AA92-4C8D-ACCF-226E83FD62F0}" destId="{500C6C80-25F1-4331-8147-77443AB84CF0}" srcOrd="4" destOrd="0" parTransId="{0D940013-B4D2-4D2B-9DC7-86A8848D2BDE}" sibTransId="{D41069A8-9C98-44DA-9FCB-189584BB29BF}"/>
    <dgm:cxn modelId="{73FF97AD-912B-4493-86E9-B1C775050CC7}" srcId="{2B9C13D8-AA92-4C8D-ACCF-226E83FD62F0}" destId="{2D9B0451-0BC2-4B3B-8309-7964DD5FC601}" srcOrd="3" destOrd="0" parTransId="{6C92334C-CD26-4732-BF5F-A71EAFFBD439}" sibTransId="{6B8DBD57-FAE8-4FE4-82A7-A49FF8343086}"/>
    <dgm:cxn modelId="{2ED8E7AE-DD24-42B3-92F2-81BED27E1B7E}" type="presOf" srcId="{8C5CF23A-C090-4C31-89B8-CF344C0582E4}" destId="{190FDBB5-D954-4281-A2CC-270660D57F20}" srcOrd="0" destOrd="0" presId="urn:microsoft.com/office/officeart/2016/7/layout/RepeatingBendingProcessNew"/>
    <dgm:cxn modelId="{0FD36FB7-6299-4B4B-AF1D-1B3C6729CA3C}" srcId="{2B9C13D8-AA92-4C8D-ACCF-226E83FD62F0}" destId="{5A94D426-CE45-4C7D-9498-96808C56C896}" srcOrd="5" destOrd="0" parTransId="{FCB8C846-2A77-419E-8694-496EE003C6D3}" sibTransId="{3E6BD223-E4CC-4681-8ED9-321571C04F2D}"/>
    <dgm:cxn modelId="{3852C1B9-31CF-4B1B-975E-B757672A63B6}" type="presOf" srcId="{6B8DBD57-FAE8-4FE4-82A7-A49FF8343086}" destId="{15397AA3-C6B7-48C0-8585-70CA8AE45A04}" srcOrd="0" destOrd="0" presId="urn:microsoft.com/office/officeart/2016/7/layout/RepeatingBendingProcessNew"/>
    <dgm:cxn modelId="{58A5DCBA-DB4B-4C42-BF3B-E750A5D3F1D1}" type="presOf" srcId="{377D27C0-F4DD-487E-9700-A3552796C16C}" destId="{70465F0E-1F1F-4316-B31A-09C387C981F9}" srcOrd="0" destOrd="0" presId="urn:microsoft.com/office/officeart/2016/7/layout/RepeatingBendingProcessNew"/>
    <dgm:cxn modelId="{48FFB7BB-2F56-4A4F-B64D-356690F0890F}" type="presOf" srcId="{2803C7ED-718F-453B-AFFC-CBF5E3617355}" destId="{DF16CE93-F9B9-4A7F-ACBD-5B727BEC9F7B}" srcOrd="0" destOrd="0" presId="urn:microsoft.com/office/officeart/2016/7/layout/RepeatingBendingProcessNew"/>
    <dgm:cxn modelId="{870209C7-3203-433E-81FA-DCF80663A222}" type="presOf" srcId="{37C2BC5B-87A6-42D3-BD6C-4183B59276D6}" destId="{C427D8C2-7AAA-4B76-AB7B-E6F3E3387847}" srcOrd="0" destOrd="0" presId="urn:microsoft.com/office/officeart/2016/7/layout/RepeatingBendingProcessNew"/>
    <dgm:cxn modelId="{F907E0CF-DC77-4FB0-A75F-FABB615D03DA}" type="presOf" srcId="{6B8DBD57-FAE8-4FE4-82A7-A49FF8343086}" destId="{2822616B-7507-4F54-A3E9-4297C7EAF749}" srcOrd="1" destOrd="0" presId="urn:microsoft.com/office/officeart/2016/7/layout/RepeatingBendingProcessNew"/>
    <dgm:cxn modelId="{749FEADE-14B0-4B4B-B8B4-26611B834A8F}" type="presOf" srcId="{05415A00-4FED-4D39-AFCF-8D9B396658ED}" destId="{3CB17E53-5F5A-45DB-AC2B-07F86D9B8C27}" srcOrd="1" destOrd="0" presId="urn:microsoft.com/office/officeart/2016/7/layout/RepeatingBendingProcessNew"/>
    <dgm:cxn modelId="{6B2281E6-BFDA-4AF5-86A2-DDDEEB4A69C9}" srcId="{2B9C13D8-AA92-4C8D-ACCF-226E83FD62F0}" destId="{377D27C0-F4DD-487E-9700-A3552796C16C}" srcOrd="2" destOrd="0" parTransId="{6B87F079-C07C-4CE4-8555-B931DE9E751F}" sibTransId="{2803C7ED-718F-453B-AFFC-CBF5E3617355}"/>
    <dgm:cxn modelId="{660277EA-4AA5-4B0E-B60F-818BF3E94FA9}" type="presOf" srcId="{5A94D426-CE45-4C7D-9498-96808C56C896}" destId="{075D8F78-B06D-42BD-B3DB-8433D729C322}" srcOrd="0" destOrd="0" presId="urn:microsoft.com/office/officeart/2016/7/layout/RepeatingBendingProcessNew"/>
    <dgm:cxn modelId="{66511BF1-686B-497A-9DD0-4FB6EB4A6326}" type="presOf" srcId="{2D9B0451-0BC2-4B3B-8309-7964DD5FC601}" destId="{A610AFE9-6F05-4DF9-85CB-FBE56857E49D}" srcOrd="0" destOrd="0" presId="urn:microsoft.com/office/officeart/2016/7/layout/RepeatingBendingProcessNew"/>
    <dgm:cxn modelId="{558A19F4-FDF5-40EF-BCF6-96FE95AAF337}" type="presOf" srcId="{D41069A8-9C98-44DA-9FCB-189584BB29BF}" destId="{C9A1A8AB-C11C-49F1-BE1C-3EAFF33E6747}" srcOrd="0" destOrd="0" presId="urn:microsoft.com/office/officeart/2016/7/layout/RepeatingBendingProcessNew"/>
    <dgm:cxn modelId="{09BCF097-71BD-401F-8F5C-ABC4D26DC582}" type="presParOf" srcId="{C59476D3-104C-46BC-9AC7-EA65BB3D626B}" destId="{C427D8C2-7AAA-4B76-AB7B-E6F3E3387847}" srcOrd="0" destOrd="0" presId="urn:microsoft.com/office/officeart/2016/7/layout/RepeatingBendingProcessNew"/>
    <dgm:cxn modelId="{BBD0D43E-6CC1-4308-91D2-297F5BD31EA2}" type="presParOf" srcId="{C59476D3-104C-46BC-9AC7-EA65BB3D626B}" destId="{0C8F77D7-4435-443F-AF10-FE429D687FAB}" srcOrd="1" destOrd="0" presId="urn:microsoft.com/office/officeart/2016/7/layout/RepeatingBendingProcessNew"/>
    <dgm:cxn modelId="{6FC39E7A-0C08-4ACA-94C9-D42CBF14BC4C}" type="presParOf" srcId="{0C8F77D7-4435-443F-AF10-FE429D687FAB}" destId="{AEF2D5F2-CDF5-4096-9000-E19A3B345C03}" srcOrd="0" destOrd="0" presId="urn:microsoft.com/office/officeart/2016/7/layout/RepeatingBendingProcessNew"/>
    <dgm:cxn modelId="{FFEDE588-99E4-49E4-A87E-498374D7612F}" type="presParOf" srcId="{C59476D3-104C-46BC-9AC7-EA65BB3D626B}" destId="{53740985-2799-4060-A5A9-D35DF775B3E8}" srcOrd="2" destOrd="0" presId="urn:microsoft.com/office/officeart/2016/7/layout/RepeatingBendingProcessNew"/>
    <dgm:cxn modelId="{20C95971-13F6-481F-AE47-A4C3333F20D1}" type="presParOf" srcId="{C59476D3-104C-46BC-9AC7-EA65BB3D626B}" destId="{EB17CFFD-9667-4523-AE51-021734828807}" srcOrd="3" destOrd="0" presId="urn:microsoft.com/office/officeart/2016/7/layout/RepeatingBendingProcessNew"/>
    <dgm:cxn modelId="{11EE1B35-688A-43A7-858C-320A1965DF03}" type="presParOf" srcId="{EB17CFFD-9667-4523-AE51-021734828807}" destId="{3CB17E53-5F5A-45DB-AC2B-07F86D9B8C27}" srcOrd="0" destOrd="0" presId="urn:microsoft.com/office/officeart/2016/7/layout/RepeatingBendingProcessNew"/>
    <dgm:cxn modelId="{8DD59231-B243-4275-9709-58E268296294}" type="presParOf" srcId="{C59476D3-104C-46BC-9AC7-EA65BB3D626B}" destId="{70465F0E-1F1F-4316-B31A-09C387C981F9}" srcOrd="4" destOrd="0" presId="urn:microsoft.com/office/officeart/2016/7/layout/RepeatingBendingProcessNew"/>
    <dgm:cxn modelId="{87BBED9D-134F-4F5D-A7B0-C826FAFB2E4A}" type="presParOf" srcId="{C59476D3-104C-46BC-9AC7-EA65BB3D626B}" destId="{DF16CE93-F9B9-4A7F-ACBD-5B727BEC9F7B}" srcOrd="5" destOrd="0" presId="urn:microsoft.com/office/officeart/2016/7/layout/RepeatingBendingProcessNew"/>
    <dgm:cxn modelId="{9F0BA4EF-629B-4BAA-BD15-011918ADD15B}" type="presParOf" srcId="{DF16CE93-F9B9-4A7F-ACBD-5B727BEC9F7B}" destId="{3E29A0D1-6E6B-434E-B1C8-7E2FBABA0131}" srcOrd="0" destOrd="0" presId="urn:microsoft.com/office/officeart/2016/7/layout/RepeatingBendingProcessNew"/>
    <dgm:cxn modelId="{C3876259-2053-4286-9DBF-471961B6BA53}" type="presParOf" srcId="{C59476D3-104C-46BC-9AC7-EA65BB3D626B}" destId="{A610AFE9-6F05-4DF9-85CB-FBE56857E49D}" srcOrd="6" destOrd="0" presId="urn:microsoft.com/office/officeart/2016/7/layout/RepeatingBendingProcessNew"/>
    <dgm:cxn modelId="{A40C4A46-383B-4613-BCF3-6355F08C5018}" type="presParOf" srcId="{C59476D3-104C-46BC-9AC7-EA65BB3D626B}" destId="{15397AA3-C6B7-48C0-8585-70CA8AE45A04}" srcOrd="7" destOrd="0" presId="urn:microsoft.com/office/officeart/2016/7/layout/RepeatingBendingProcessNew"/>
    <dgm:cxn modelId="{120B5997-21B6-4597-8779-A826471FA053}" type="presParOf" srcId="{15397AA3-C6B7-48C0-8585-70CA8AE45A04}" destId="{2822616B-7507-4F54-A3E9-4297C7EAF749}" srcOrd="0" destOrd="0" presId="urn:microsoft.com/office/officeart/2016/7/layout/RepeatingBendingProcessNew"/>
    <dgm:cxn modelId="{2936AC79-9384-4E41-8C8A-BC734CFE04C2}" type="presParOf" srcId="{C59476D3-104C-46BC-9AC7-EA65BB3D626B}" destId="{6DD78674-60BF-4F8F-9966-3B3930E5D22C}" srcOrd="8" destOrd="0" presId="urn:microsoft.com/office/officeart/2016/7/layout/RepeatingBendingProcessNew"/>
    <dgm:cxn modelId="{04EAA843-C234-44AA-913F-9807067021A1}" type="presParOf" srcId="{C59476D3-104C-46BC-9AC7-EA65BB3D626B}" destId="{C9A1A8AB-C11C-49F1-BE1C-3EAFF33E6747}" srcOrd="9" destOrd="0" presId="urn:microsoft.com/office/officeart/2016/7/layout/RepeatingBendingProcessNew"/>
    <dgm:cxn modelId="{0D5CDBBA-4255-42CD-8F14-7AFD9B4F3BEE}" type="presParOf" srcId="{C9A1A8AB-C11C-49F1-BE1C-3EAFF33E6747}" destId="{F2CC1B5F-D57A-4840-A70D-C9813A60CA4B}" srcOrd="0" destOrd="0" presId="urn:microsoft.com/office/officeart/2016/7/layout/RepeatingBendingProcessNew"/>
    <dgm:cxn modelId="{42C71BCA-30B1-4ACE-9606-35F13F532B7B}" type="presParOf" srcId="{C59476D3-104C-46BC-9AC7-EA65BB3D626B}" destId="{075D8F78-B06D-42BD-B3DB-8433D729C322}" srcOrd="10" destOrd="0" presId="urn:microsoft.com/office/officeart/2016/7/layout/RepeatingBendingProcessNew"/>
    <dgm:cxn modelId="{FAD96372-FF71-4C49-88B8-8845218D116C}" type="presParOf" srcId="{C59476D3-104C-46BC-9AC7-EA65BB3D626B}" destId="{7E304468-B0BE-4167-87FF-9489CF9739FB}" srcOrd="11" destOrd="0" presId="urn:microsoft.com/office/officeart/2016/7/layout/RepeatingBendingProcessNew"/>
    <dgm:cxn modelId="{35BD850F-B012-4163-A6D0-146FB3444CF4}" type="presParOf" srcId="{7E304468-B0BE-4167-87FF-9489CF9739FB}" destId="{72A3AE37-0ACA-4C93-B383-E352749E8760}" srcOrd="0" destOrd="0" presId="urn:microsoft.com/office/officeart/2016/7/layout/RepeatingBendingProcessNew"/>
    <dgm:cxn modelId="{9FD29709-6743-4058-8C37-773F40FA0CF7}" type="presParOf" srcId="{C59476D3-104C-46BC-9AC7-EA65BB3D626B}" destId="{190FDBB5-D954-4281-A2CC-270660D57F20}" srcOrd="1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57DEA-1A45-462B-B56D-A8A3EE010814}"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E8FAB282-D058-464D-A63B-E35CBEB4FC71}">
      <dgm:prSet/>
      <dgm:spPr/>
      <dgm:t>
        <a:bodyPr/>
        <a:lstStyle/>
        <a:p>
          <a:r>
            <a:rPr lang="en-US"/>
            <a:t>Conculsion:</a:t>
          </a:r>
        </a:p>
      </dgm:t>
    </dgm:pt>
    <dgm:pt modelId="{E3F5C84D-D77C-44A2-89D1-2A61E54E1408}" type="parTrans" cxnId="{73F86114-39D0-4F64-B553-329A62E72476}">
      <dgm:prSet/>
      <dgm:spPr/>
      <dgm:t>
        <a:bodyPr/>
        <a:lstStyle/>
        <a:p>
          <a:endParaRPr lang="en-US"/>
        </a:p>
      </dgm:t>
    </dgm:pt>
    <dgm:pt modelId="{2F853B2F-F574-4A4E-97A2-E30D1A7E57DB}" type="sibTrans" cxnId="{73F86114-39D0-4F64-B553-329A62E72476}">
      <dgm:prSet/>
      <dgm:spPr/>
      <dgm:t>
        <a:bodyPr/>
        <a:lstStyle/>
        <a:p>
          <a:endParaRPr lang="en-US"/>
        </a:p>
      </dgm:t>
    </dgm:pt>
    <dgm:pt modelId="{7A31A0F4-577B-4F1D-B11F-45BBA75D5BD7}">
      <dgm:prSet/>
      <dgm:spPr/>
      <dgm:t>
        <a:bodyPr/>
        <a:lstStyle/>
        <a:p>
          <a:r>
            <a:rPr lang="en-US"/>
            <a:t>Deciding what type of server works best for our company's needs and wants.</a:t>
          </a:r>
        </a:p>
      </dgm:t>
    </dgm:pt>
    <dgm:pt modelId="{260CCF4C-6088-48D1-8A4B-0FAF19057CF8}" type="parTrans" cxnId="{C976AAC7-81D0-4F16-9C83-7CAF81E209E2}">
      <dgm:prSet/>
      <dgm:spPr/>
      <dgm:t>
        <a:bodyPr/>
        <a:lstStyle/>
        <a:p>
          <a:endParaRPr lang="en-US"/>
        </a:p>
      </dgm:t>
    </dgm:pt>
    <dgm:pt modelId="{F5E406BE-CA5A-4342-9393-D37E4D1EB4F1}" type="sibTrans" cxnId="{C976AAC7-81D0-4F16-9C83-7CAF81E209E2}">
      <dgm:prSet/>
      <dgm:spPr/>
      <dgm:t>
        <a:bodyPr/>
        <a:lstStyle/>
        <a:p>
          <a:endParaRPr lang="en-US"/>
        </a:p>
      </dgm:t>
    </dgm:pt>
    <dgm:pt modelId="{92E7D39A-8AD6-4918-BA0A-2CEAB2893A28}">
      <dgm:prSet/>
      <dgm:spPr/>
      <dgm:t>
        <a:bodyPr/>
        <a:lstStyle/>
        <a:p>
          <a:r>
            <a:rPr lang="en-US"/>
            <a:t>Address the Pros &amp; Cons of each server type.</a:t>
          </a:r>
        </a:p>
      </dgm:t>
    </dgm:pt>
    <dgm:pt modelId="{578849D9-41ED-4737-96C9-389CD2FBFCAB}" type="parTrans" cxnId="{D4AF818A-00D6-42E7-836C-4D5065F6E49D}">
      <dgm:prSet/>
      <dgm:spPr/>
      <dgm:t>
        <a:bodyPr/>
        <a:lstStyle/>
        <a:p>
          <a:endParaRPr lang="en-US"/>
        </a:p>
      </dgm:t>
    </dgm:pt>
    <dgm:pt modelId="{5829E922-5CC1-4F5C-9D32-2FF2DD7033E2}" type="sibTrans" cxnId="{D4AF818A-00D6-42E7-836C-4D5065F6E49D}">
      <dgm:prSet/>
      <dgm:spPr/>
      <dgm:t>
        <a:bodyPr/>
        <a:lstStyle/>
        <a:p>
          <a:endParaRPr lang="en-US"/>
        </a:p>
      </dgm:t>
    </dgm:pt>
    <dgm:pt modelId="{3177D6A0-739C-4FCC-924B-DFF4CEF7A02E}">
      <dgm:prSet/>
      <dgm:spPr/>
      <dgm:t>
        <a:bodyPr/>
        <a:lstStyle/>
        <a:p>
          <a:r>
            <a:rPr lang="en-US"/>
            <a:t>Discuss the migration process. </a:t>
          </a:r>
        </a:p>
      </dgm:t>
    </dgm:pt>
    <dgm:pt modelId="{437878F7-A81A-4623-B68E-ED1850DDA9CE}" type="parTrans" cxnId="{1499485E-B634-46D6-8C58-197DBD350FAB}">
      <dgm:prSet/>
      <dgm:spPr/>
      <dgm:t>
        <a:bodyPr/>
        <a:lstStyle/>
        <a:p>
          <a:endParaRPr lang="en-US"/>
        </a:p>
      </dgm:t>
    </dgm:pt>
    <dgm:pt modelId="{9EFF23D8-FE6A-4B92-BD91-DFA687BA3209}" type="sibTrans" cxnId="{1499485E-B634-46D6-8C58-197DBD350FAB}">
      <dgm:prSet/>
      <dgm:spPr/>
      <dgm:t>
        <a:bodyPr/>
        <a:lstStyle/>
        <a:p>
          <a:endParaRPr lang="en-US"/>
        </a:p>
      </dgm:t>
    </dgm:pt>
    <dgm:pt modelId="{BB172157-0F4F-4E7F-B0F6-21AF2FAF9F0F}">
      <dgm:prSet/>
      <dgm:spPr/>
      <dgm:t>
        <a:bodyPr/>
        <a:lstStyle/>
        <a:p>
          <a:r>
            <a:rPr lang="en-US"/>
            <a:t>Discuss the Database design. </a:t>
          </a:r>
        </a:p>
      </dgm:t>
    </dgm:pt>
    <dgm:pt modelId="{8C64EA9D-87D2-422B-8520-D124286A5A7B}" type="parTrans" cxnId="{D00F10F6-C5C0-4693-91BF-5C4C7C2AEB15}">
      <dgm:prSet/>
      <dgm:spPr/>
      <dgm:t>
        <a:bodyPr/>
        <a:lstStyle/>
        <a:p>
          <a:endParaRPr lang="en-US"/>
        </a:p>
      </dgm:t>
    </dgm:pt>
    <dgm:pt modelId="{74A2CE04-6420-46F5-82C4-A3802FE5628D}" type="sibTrans" cxnId="{D00F10F6-C5C0-4693-91BF-5C4C7C2AEB15}">
      <dgm:prSet/>
      <dgm:spPr/>
      <dgm:t>
        <a:bodyPr/>
        <a:lstStyle/>
        <a:p>
          <a:endParaRPr lang="en-US"/>
        </a:p>
      </dgm:t>
    </dgm:pt>
    <dgm:pt modelId="{258FCA36-75AD-40AE-8354-384617711C5B}">
      <dgm:prSet/>
      <dgm:spPr/>
      <dgm:t>
        <a:bodyPr/>
        <a:lstStyle/>
        <a:p>
          <a:r>
            <a:rPr lang="en-US"/>
            <a:t>Discuss creating an application to retrieve and add new files/datas.</a:t>
          </a:r>
        </a:p>
      </dgm:t>
    </dgm:pt>
    <dgm:pt modelId="{1BFF5DC8-1974-438D-B31B-0257841CCEA6}" type="parTrans" cxnId="{9334230D-0C90-48AC-9612-10B8B5809235}">
      <dgm:prSet/>
      <dgm:spPr/>
      <dgm:t>
        <a:bodyPr/>
        <a:lstStyle/>
        <a:p>
          <a:endParaRPr lang="en-US"/>
        </a:p>
      </dgm:t>
    </dgm:pt>
    <dgm:pt modelId="{1581F1D3-0CAD-4A90-ADCF-977C8490CAA9}" type="sibTrans" cxnId="{9334230D-0C90-48AC-9612-10B8B5809235}">
      <dgm:prSet/>
      <dgm:spPr/>
      <dgm:t>
        <a:bodyPr/>
        <a:lstStyle/>
        <a:p>
          <a:endParaRPr lang="en-US"/>
        </a:p>
      </dgm:t>
    </dgm:pt>
    <dgm:pt modelId="{F696F84A-7845-4FFC-8C60-5BDA75F2EFFA}" type="pres">
      <dgm:prSet presAssocID="{44D57DEA-1A45-462B-B56D-A8A3EE010814}" presName="Name0" presStyleCnt="0">
        <dgm:presLayoutVars>
          <dgm:dir/>
          <dgm:animLvl val="lvl"/>
          <dgm:resizeHandles val="exact"/>
        </dgm:presLayoutVars>
      </dgm:prSet>
      <dgm:spPr/>
    </dgm:pt>
    <dgm:pt modelId="{176621E8-CB41-4780-B219-39A802DDBB91}" type="pres">
      <dgm:prSet presAssocID="{258FCA36-75AD-40AE-8354-384617711C5B}" presName="boxAndChildren" presStyleCnt="0"/>
      <dgm:spPr/>
    </dgm:pt>
    <dgm:pt modelId="{42D0BFF5-FEAA-4DA3-8228-E3ABEA51C352}" type="pres">
      <dgm:prSet presAssocID="{258FCA36-75AD-40AE-8354-384617711C5B}" presName="parentTextBox" presStyleLbl="node1" presStyleIdx="0" presStyleCnt="6"/>
      <dgm:spPr/>
    </dgm:pt>
    <dgm:pt modelId="{7ED6BFB5-8A13-4E4A-905E-904D6FF7A618}" type="pres">
      <dgm:prSet presAssocID="{74A2CE04-6420-46F5-82C4-A3802FE5628D}" presName="sp" presStyleCnt="0"/>
      <dgm:spPr/>
    </dgm:pt>
    <dgm:pt modelId="{043F1334-A845-4154-8A06-9CC200B2522D}" type="pres">
      <dgm:prSet presAssocID="{BB172157-0F4F-4E7F-B0F6-21AF2FAF9F0F}" presName="arrowAndChildren" presStyleCnt="0"/>
      <dgm:spPr/>
    </dgm:pt>
    <dgm:pt modelId="{B55298E1-26A5-435C-826B-91339C8B402F}" type="pres">
      <dgm:prSet presAssocID="{BB172157-0F4F-4E7F-B0F6-21AF2FAF9F0F}" presName="parentTextArrow" presStyleLbl="node1" presStyleIdx="1" presStyleCnt="6"/>
      <dgm:spPr/>
    </dgm:pt>
    <dgm:pt modelId="{FE540F94-6309-422C-B238-ECAA5A99D472}" type="pres">
      <dgm:prSet presAssocID="{9EFF23D8-FE6A-4B92-BD91-DFA687BA3209}" presName="sp" presStyleCnt="0"/>
      <dgm:spPr/>
    </dgm:pt>
    <dgm:pt modelId="{C8C336F3-3B30-45D0-AF11-E159019BA546}" type="pres">
      <dgm:prSet presAssocID="{3177D6A0-739C-4FCC-924B-DFF4CEF7A02E}" presName="arrowAndChildren" presStyleCnt="0"/>
      <dgm:spPr/>
    </dgm:pt>
    <dgm:pt modelId="{580C2D84-97CF-4280-8521-922F4461CFFD}" type="pres">
      <dgm:prSet presAssocID="{3177D6A0-739C-4FCC-924B-DFF4CEF7A02E}" presName="parentTextArrow" presStyleLbl="node1" presStyleIdx="2" presStyleCnt="6"/>
      <dgm:spPr/>
    </dgm:pt>
    <dgm:pt modelId="{3D31C88E-6BB5-486D-AE16-A36620D79286}" type="pres">
      <dgm:prSet presAssocID="{5829E922-5CC1-4F5C-9D32-2FF2DD7033E2}" presName="sp" presStyleCnt="0"/>
      <dgm:spPr/>
    </dgm:pt>
    <dgm:pt modelId="{30B79F86-E1B9-4062-A6C2-6A6778801EF9}" type="pres">
      <dgm:prSet presAssocID="{92E7D39A-8AD6-4918-BA0A-2CEAB2893A28}" presName="arrowAndChildren" presStyleCnt="0"/>
      <dgm:spPr/>
    </dgm:pt>
    <dgm:pt modelId="{95B9E24A-37A2-4990-8369-AF661604A9B8}" type="pres">
      <dgm:prSet presAssocID="{92E7D39A-8AD6-4918-BA0A-2CEAB2893A28}" presName="parentTextArrow" presStyleLbl="node1" presStyleIdx="3" presStyleCnt="6"/>
      <dgm:spPr/>
    </dgm:pt>
    <dgm:pt modelId="{85B3BC64-8279-4A43-AF37-6418570A2B0A}" type="pres">
      <dgm:prSet presAssocID="{F5E406BE-CA5A-4342-9393-D37E4D1EB4F1}" presName="sp" presStyleCnt="0"/>
      <dgm:spPr/>
    </dgm:pt>
    <dgm:pt modelId="{EA5964D8-CDED-4E48-A81C-9D889A5F9A79}" type="pres">
      <dgm:prSet presAssocID="{7A31A0F4-577B-4F1D-B11F-45BBA75D5BD7}" presName="arrowAndChildren" presStyleCnt="0"/>
      <dgm:spPr/>
    </dgm:pt>
    <dgm:pt modelId="{452C7245-FC06-45FB-85B4-2229F6E698A3}" type="pres">
      <dgm:prSet presAssocID="{7A31A0F4-577B-4F1D-B11F-45BBA75D5BD7}" presName="parentTextArrow" presStyleLbl="node1" presStyleIdx="4" presStyleCnt="6"/>
      <dgm:spPr/>
    </dgm:pt>
    <dgm:pt modelId="{52F7627F-70D2-4644-9AEB-FC562C96BD8C}" type="pres">
      <dgm:prSet presAssocID="{2F853B2F-F574-4A4E-97A2-E30D1A7E57DB}" presName="sp" presStyleCnt="0"/>
      <dgm:spPr/>
    </dgm:pt>
    <dgm:pt modelId="{DE8F8CAB-3CF9-4257-8158-59F32B5E10C4}" type="pres">
      <dgm:prSet presAssocID="{E8FAB282-D058-464D-A63B-E35CBEB4FC71}" presName="arrowAndChildren" presStyleCnt="0"/>
      <dgm:spPr/>
    </dgm:pt>
    <dgm:pt modelId="{F808A3AB-6284-47AE-9768-86ED02AC82B4}" type="pres">
      <dgm:prSet presAssocID="{E8FAB282-D058-464D-A63B-E35CBEB4FC71}" presName="parentTextArrow" presStyleLbl="node1" presStyleIdx="5" presStyleCnt="6"/>
      <dgm:spPr/>
    </dgm:pt>
  </dgm:ptLst>
  <dgm:cxnLst>
    <dgm:cxn modelId="{7270CA06-A94E-4ADD-8DF9-1111B4741BD7}" type="presOf" srcId="{BB172157-0F4F-4E7F-B0F6-21AF2FAF9F0F}" destId="{B55298E1-26A5-435C-826B-91339C8B402F}" srcOrd="0" destOrd="0" presId="urn:microsoft.com/office/officeart/2005/8/layout/process4"/>
    <dgm:cxn modelId="{9334230D-0C90-48AC-9612-10B8B5809235}" srcId="{44D57DEA-1A45-462B-B56D-A8A3EE010814}" destId="{258FCA36-75AD-40AE-8354-384617711C5B}" srcOrd="5" destOrd="0" parTransId="{1BFF5DC8-1974-438D-B31B-0257841CCEA6}" sibTransId="{1581F1D3-0CAD-4A90-ADCF-977C8490CAA9}"/>
    <dgm:cxn modelId="{73F86114-39D0-4F64-B553-329A62E72476}" srcId="{44D57DEA-1A45-462B-B56D-A8A3EE010814}" destId="{E8FAB282-D058-464D-A63B-E35CBEB4FC71}" srcOrd="0" destOrd="0" parTransId="{E3F5C84D-D77C-44A2-89D1-2A61E54E1408}" sibTransId="{2F853B2F-F574-4A4E-97A2-E30D1A7E57DB}"/>
    <dgm:cxn modelId="{559B3223-312F-43A6-9166-36AB2DDF71EC}" type="presOf" srcId="{3177D6A0-739C-4FCC-924B-DFF4CEF7A02E}" destId="{580C2D84-97CF-4280-8521-922F4461CFFD}" srcOrd="0" destOrd="0" presId="urn:microsoft.com/office/officeart/2005/8/layout/process4"/>
    <dgm:cxn modelId="{2369E628-83AF-4904-88E4-A9745E7CB3C2}" type="presOf" srcId="{44D57DEA-1A45-462B-B56D-A8A3EE010814}" destId="{F696F84A-7845-4FFC-8C60-5BDA75F2EFFA}" srcOrd="0" destOrd="0" presId="urn:microsoft.com/office/officeart/2005/8/layout/process4"/>
    <dgm:cxn modelId="{1499485E-B634-46D6-8C58-197DBD350FAB}" srcId="{44D57DEA-1A45-462B-B56D-A8A3EE010814}" destId="{3177D6A0-739C-4FCC-924B-DFF4CEF7A02E}" srcOrd="3" destOrd="0" parTransId="{437878F7-A81A-4623-B68E-ED1850DDA9CE}" sibTransId="{9EFF23D8-FE6A-4B92-BD91-DFA687BA3209}"/>
    <dgm:cxn modelId="{D5903552-A179-4977-8010-2F2A7077957F}" type="presOf" srcId="{92E7D39A-8AD6-4918-BA0A-2CEAB2893A28}" destId="{95B9E24A-37A2-4990-8369-AF661604A9B8}" srcOrd="0" destOrd="0" presId="urn:microsoft.com/office/officeart/2005/8/layout/process4"/>
    <dgm:cxn modelId="{946D9852-76A4-4452-895B-33A98A39BC7C}" type="presOf" srcId="{E8FAB282-D058-464D-A63B-E35CBEB4FC71}" destId="{F808A3AB-6284-47AE-9768-86ED02AC82B4}" srcOrd="0" destOrd="0" presId="urn:microsoft.com/office/officeart/2005/8/layout/process4"/>
    <dgm:cxn modelId="{D4AF818A-00D6-42E7-836C-4D5065F6E49D}" srcId="{44D57DEA-1A45-462B-B56D-A8A3EE010814}" destId="{92E7D39A-8AD6-4918-BA0A-2CEAB2893A28}" srcOrd="2" destOrd="0" parTransId="{578849D9-41ED-4737-96C9-389CD2FBFCAB}" sibTransId="{5829E922-5CC1-4F5C-9D32-2FF2DD7033E2}"/>
    <dgm:cxn modelId="{92FBD09D-A338-4707-BB81-E87DC0D3D286}" type="presOf" srcId="{258FCA36-75AD-40AE-8354-384617711C5B}" destId="{42D0BFF5-FEAA-4DA3-8228-E3ABEA51C352}" srcOrd="0" destOrd="0" presId="urn:microsoft.com/office/officeart/2005/8/layout/process4"/>
    <dgm:cxn modelId="{C976AAC7-81D0-4F16-9C83-7CAF81E209E2}" srcId="{44D57DEA-1A45-462B-B56D-A8A3EE010814}" destId="{7A31A0F4-577B-4F1D-B11F-45BBA75D5BD7}" srcOrd="1" destOrd="0" parTransId="{260CCF4C-6088-48D1-8A4B-0FAF19057CF8}" sibTransId="{F5E406BE-CA5A-4342-9393-D37E4D1EB4F1}"/>
    <dgm:cxn modelId="{7F87D2C8-59A2-47E8-91DF-5CE365D3FEBD}" type="presOf" srcId="{7A31A0F4-577B-4F1D-B11F-45BBA75D5BD7}" destId="{452C7245-FC06-45FB-85B4-2229F6E698A3}" srcOrd="0" destOrd="0" presId="urn:microsoft.com/office/officeart/2005/8/layout/process4"/>
    <dgm:cxn modelId="{D00F10F6-C5C0-4693-91BF-5C4C7C2AEB15}" srcId="{44D57DEA-1A45-462B-B56D-A8A3EE010814}" destId="{BB172157-0F4F-4E7F-B0F6-21AF2FAF9F0F}" srcOrd="4" destOrd="0" parTransId="{8C64EA9D-87D2-422B-8520-D124286A5A7B}" sibTransId="{74A2CE04-6420-46F5-82C4-A3802FE5628D}"/>
    <dgm:cxn modelId="{AE0F2A75-7DEA-47FD-9251-76CAD9CE0852}" type="presParOf" srcId="{F696F84A-7845-4FFC-8C60-5BDA75F2EFFA}" destId="{176621E8-CB41-4780-B219-39A802DDBB91}" srcOrd="0" destOrd="0" presId="urn:microsoft.com/office/officeart/2005/8/layout/process4"/>
    <dgm:cxn modelId="{A6E2F228-5CCB-4B61-AA7C-5BD3915B0A64}" type="presParOf" srcId="{176621E8-CB41-4780-B219-39A802DDBB91}" destId="{42D0BFF5-FEAA-4DA3-8228-E3ABEA51C352}" srcOrd="0" destOrd="0" presId="urn:microsoft.com/office/officeart/2005/8/layout/process4"/>
    <dgm:cxn modelId="{B19F7EF0-7AB4-4763-8876-B7F5A1ACC253}" type="presParOf" srcId="{F696F84A-7845-4FFC-8C60-5BDA75F2EFFA}" destId="{7ED6BFB5-8A13-4E4A-905E-904D6FF7A618}" srcOrd="1" destOrd="0" presId="urn:microsoft.com/office/officeart/2005/8/layout/process4"/>
    <dgm:cxn modelId="{B21A1586-DDFD-42E0-A3FE-5D0CABDFA3D8}" type="presParOf" srcId="{F696F84A-7845-4FFC-8C60-5BDA75F2EFFA}" destId="{043F1334-A845-4154-8A06-9CC200B2522D}" srcOrd="2" destOrd="0" presId="urn:microsoft.com/office/officeart/2005/8/layout/process4"/>
    <dgm:cxn modelId="{F27E09F0-5428-4F09-8380-5715C57F1259}" type="presParOf" srcId="{043F1334-A845-4154-8A06-9CC200B2522D}" destId="{B55298E1-26A5-435C-826B-91339C8B402F}" srcOrd="0" destOrd="0" presId="urn:microsoft.com/office/officeart/2005/8/layout/process4"/>
    <dgm:cxn modelId="{342D54A1-8332-427E-8B2E-4FF59D6EC73C}" type="presParOf" srcId="{F696F84A-7845-4FFC-8C60-5BDA75F2EFFA}" destId="{FE540F94-6309-422C-B238-ECAA5A99D472}" srcOrd="3" destOrd="0" presId="urn:microsoft.com/office/officeart/2005/8/layout/process4"/>
    <dgm:cxn modelId="{2A93DBF6-D293-4145-9D30-A9AA2556A43D}" type="presParOf" srcId="{F696F84A-7845-4FFC-8C60-5BDA75F2EFFA}" destId="{C8C336F3-3B30-45D0-AF11-E159019BA546}" srcOrd="4" destOrd="0" presId="urn:microsoft.com/office/officeart/2005/8/layout/process4"/>
    <dgm:cxn modelId="{FB00C90E-91A1-468C-8075-7631E74FFA17}" type="presParOf" srcId="{C8C336F3-3B30-45D0-AF11-E159019BA546}" destId="{580C2D84-97CF-4280-8521-922F4461CFFD}" srcOrd="0" destOrd="0" presId="urn:microsoft.com/office/officeart/2005/8/layout/process4"/>
    <dgm:cxn modelId="{BC4437DA-1D49-490F-8AA8-3B3EE0C112A5}" type="presParOf" srcId="{F696F84A-7845-4FFC-8C60-5BDA75F2EFFA}" destId="{3D31C88E-6BB5-486D-AE16-A36620D79286}" srcOrd="5" destOrd="0" presId="urn:microsoft.com/office/officeart/2005/8/layout/process4"/>
    <dgm:cxn modelId="{A6C6D606-AAB2-42CA-8630-8AF953EE996E}" type="presParOf" srcId="{F696F84A-7845-4FFC-8C60-5BDA75F2EFFA}" destId="{30B79F86-E1B9-4062-A6C2-6A6778801EF9}" srcOrd="6" destOrd="0" presId="urn:microsoft.com/office/officeart/2005/8/layout/process4"/>
    <dgm:cxn modelId="{AE6B597B-D786-4C43-A481-AE1880F03E44}" type="presParOf" srcId="{30B79F86-E1B9-4062-A6C2-6A6778801EF9}" destId="{95B9E24A-37A2-4990-8369-AF661604A9B8}" srcOrd="0" destOrd="0" presId="urn:microsoft.com/office/officeart/2005/8/layout/process4"/>
    <dgm:cxn modelId="{FA96CC7D-A72E-46F0-8C09-E357780A7771}" type="presParOf" srcId="{F696F84A-7845-4FFC-8C60-5BDA75F2EFFA}" destId="{85B3BC64-8279-4A43-AF37-6418570A2B0A}" srcOrd="7" destOrd="0" presId="urn:microsoft.com/office/officeart/2005/8/layout/process4"/>
    <dgm:cxn modelId="{24A19897-E515-42CB-A22D-84401D839A38}" type="presParOf" srcId="{F696F84A-7845-4FFC-8C60-5BDA75F2EFFA}" destId="{EA5964D8-CDED-4E48-A81C-9D889A5F9A79}" srcOrd="8" destOrd="0" presId="urn:microsoft.com/office/officeart/2005/8/layout/process4"/>
    <dgm:cxn modelId="{42D6C4B4-36E2-4F9D-A388-43686448FF85}" type="presParOf" srcId="{EA5964D8-CDED-4E48-A81C-9D889A5F9A79}" destId="{452C7245-FC06-45FB-85B4-2229F6E698A3}" srcOrd="0" destOrd="0" presId="urn:microsoft.com/office/officeart/2005/8/layout/process4"/>
    <dgm:cxn modelId="{C25FB155-C17D-42A5-8E6D-6182E820F01E}" type="presParOf" srcId="{F696F84A-7845-4FFC-8C60-5BDA75F2EFFA}" destId="{52F7627F-70D2-4644-9AEB-FC562C96BD8C}" srcOrd="9" destOrd="0" presId="urn:microsoft.com/office/officeart/2005/8/layout/process4"/>
    <dgm:cxn modelId="{3CCF6F30-CA30-416E-88EE-A72E80957E1C}" type="presParOf" srcId="{F696F84A-7845-4FFC-8C60-5BDA75F2EFFA}" destId="{DE8F8CAB-3CF9-4257-8158-59F32B5E10C4}" srcOrd="10" destOrd="0" presId="urn:microsoft.com/office/officeart/2005/8/layout/process4"/>
    <dgm:cxn modelId="{7D9B25B7-6CA5-43B9-8F76-32C5A398F0DB}" type="presParOf" srcId="{DE8F8CAB-3CF9-4257-8158-59F32B5E10C4}" destId="{F808A3AB-6284-47AE-9768-86ED02AC82B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F77D7-4435-443F-AF10-FE429D687FAB}">
      <dsp:nvSpPr>
        <dsp:cNvPr id="0" name=""/>
        <dsp:cNvSpPr/>
      </dsp:nvSpPr>
      <dsp:spPr>
        <a:xfrm>
          <a:off x="2437282" y="629092"/>
          <a:ext cx="485344" cy="91440"/>
        </a:xfrm>
        <a:custGeom>
          <a:avLst/>
          <a:gdLst/>
          <a:ahLst/>
          <a:cxnLst/>
          <a:rect l="0" t="0" r="0" b="0"/>
          <a:pathLst>
            <a:path>
              <a:moveTo>
                <a:pt x="0" y="45720"/>
              </a:moveTo>
              <a:lnTo>
                <a:pt x="485344"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7055" y="672232"/>
        <a:ext cx="25797" cy="5159"/>
      </dsp:txXfrm>
    </dsp:sp>
    <dsp:sp modelId="{C427D8C2-7AAA-4B76-AB7B-E6F3E3387847}">
      <dsp:nvSpPr>
        <dsp:cNvPr id="0" name=""/>
        <dsp:cNvSpPr/>
      </dsp:nvSpPr>
      <dsp:spPr>
        <a:xfrm>
          <a:off x="195843" y="1840"/>
          <a:ext cx="2243238" cy="134594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Extract and Compile all Data</a:t>
          </a:r>
        </a:p>
      </dsp:txBody>
      <dsp:txXfrm>
        <a:off x="195843" y="1840"/>
        <a:ext cx="2243238" cy="1345942"/>
      </dsp:txXfrm>
    </dsp:sp>
    <dsp:sp modelId="{EB17CFFD-9667-4523-AE51-021734828807}">
      <dsp:nvSpPr>
        <dsp:cNvPr id="0" name=""/>
        <dsp:cNvSpPr/>
      </dsp:nvSpPr>
      <dsp:spPr>
        <a:xfrm>
          <a:off x="5196465" y="629092"/>
          <a:ext cx="485344" cy="91440"/>
        </a:xfrm>
        <a:custGeom>
          <a:avLst/>
          <a:gdLst/>
          <a:ahLst/>
          <a:cxnLst/>
          <a:rect l="0" t="0" r="0" b="0"/>
          <a:pathLst>
            <a:path>
              <a:moveTo>
                <a:pt x="0" y="45720"/>
              </a:moveTo>
              <a:lnTo>
                <a:pt x="485344" y="45720"/>
              </a:lnTo>
            </a:path>
          </a:pathLst>
        </a:custGeom>
        <a:noFill/>
        <a:ln w="9525" cap="rnd" cmpd="sng" algn="ctr">
          <a:solidFill>
            <a:schemeClr val="accent5">
              <a:hueOff val="-309726"/>
              <a:satOff val="872"/>
              <a:lumOff val="-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6238" y="672232"/>
        <a:ext cx="25797" cy="5159"/>
      </dsp:txXfrm>
    </dsp:sp>
    <dsp:sp modelId="{53740985-2799-4060-A5A9-D35DF775B3E8}">
      <dsp:nvSpPr>
        <dsp:cNvPr id="0" name=""/>
        <dsp:cNvSpPr/>
      </dsp:nvSpPr>
      <dsp:spPr>
        <a:xfrm>
          <a:off x="2955026" y="1840"/>
          <a:ext cx="2243238" cy="1345942"/>
        </a:xfrm>
        <a:prstGeom prst="rect">
          <a:avLst/>
        </a:prstGeom>
        <a:gradFill rotWithShape="0">
          <a:gsLst>
            <a:gs pos="0">
              <a:schemeClr val="accent5">
                <a:hueOff val="-258105"/>
                <a:satOff val="726"/>
                <a:lumOff val="-392"/>
                <a:alphaOff val="0"/>
                <a:tint val="96000"/>
                <a:lumMod val="104000"/>
              </a:schemeClr>
            </a:gs>
            <a:gs pos="100000">
              <a:schemeClr val="accent5">
                <a:hueOff val="-258105"/>
                <a:satOff val="726"/>
                <a:lumOff val="-39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Organize and Categories Data</a:t>
          </a:r>
        </a:p>
      </dsp:txBody>
      <dsp:txXfrm>
        <a:off x="2955026" y="1840"/>
        <a:ext cx="2243238" cy="1345942"/>
      </dsp:txXfrm>
    </dsp:sp>
    <dsp:sp modelId="{DF16CE93-F9B9-4A7F-ACBD-5B727BEC9F7B}">
      <dsp:nvSpPr>
        <dsp:cNvPr id="0" name=""/>
        <dsp:cNvSpPr/>
      </dsp:nvSpPr>
      <dsp:spPr>
        <a:xfrm>
          <a:off x="7955648" y="629092"/>
          <a:ext cx="485344" cy="91440"/>
        </a:xfrm>
        <a:custGeom>
          <a:avLst/>
          <a:gdLst/>
          <a:ahLst/>
          <a:cxnLst/>
          <a:rect l="0" t="0" r="0" b="0"/>
          <a:pathLst>
            <a:path>
              <a:moveTo>
                <a:pt x="0" y="45720"/>
              </a:moveTo>
              <a:lnTo>
                <a:pt x="485344" y="45720"/>
              </a:lnTo>
            </a:path>
          </a:pathLst>
        </a:custGeom>
        <a:noFill/>
        <a:ln w="9525" cap="rnd" cmpd="sng" algn="ctr">
          <a:solidFill>
            <a:schemeClr val="accent5">
              <a:hueOff val="-619451"/>
              <a:satOff val="1743"/>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85421" y="672232"/>
        <a:ext cx="25797" cy="5159"/>
      </dsp:txXfrm>
    </dsp:sp>
    <dsp:sp modelId="{70465F0E-1F1F-4316-B31A-09C387C981F9}">
      <dsp:nvSpPr>
        <dsp:cNvPr id="0" name=""/>
        <dsp:cNvSpPr/>
      </dsp:nvSpPr>
      <dsp:spPr>
        <a:xfrm>
          <a:off x="5714209" y="1840"/>
          <a:ext cx="2243238" cy="1345942"/>
        </a:xfrm>
        <a:prstGeom prst="rect">
          <a:avLst/>
        </a:prstGeom>
        <a:gradFill rotWithShape="0">
          <a:gsLst>
            <a:gs pos="0">
              <a:schemeClr val="accent5">
                <a:hueOff val="-516209"/>
                <a:satOff val="1453"/>
                <a:lumOff val="-784"/>
                <a:alphaOff val="0"/>
                <a:tint val="96000"/>
                <a:lumMod val="104000"/>
              </a:schemeClr>
            </a:gs>
            <a:gs pos="100000">
              <a:schemeClr val="accent5">
                <a:hueOff val="-516209"/>
                <a:satOff val="1453"/>
                <a:lumOff val="-78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Design Database based on how the Data was Catagorized</a:t>
          </a:r>
        </a:p>
      </dsp:txBody>
      <dsp:txXfrm>
        <a:off x="5714209" y="1840"/>
        <a:ext cx="2243238" cy="1345942"/>
      </dsp:txXfrm>
    </dsp:sp>
    <dsp:sp modelId="{15397AA3-C6B7-48C0-8585-70CA8AE45A04}">
      <dsp:nvSpPr>
        <dsp:cNvPr id="0" name=""/>
        <dsp:cNvSpPr/>
      </dsp:nvSpPr>
      <dsp:spPr>
        <a:xfrm>
          <a:off x="1317462" y="1345983"/>
          <a:ext cx="8277549" cy="485344"/>
        </a:xfrm>
        <a:custGeom>
          <a:avLst/>
          <a:gdLst/>
          <a:ahLst/>
          <a:cxnLst/>
          <a:rect l="0" t="0" r="0" b="0"/>
          <a:pathLst>
            <a:path>
              <a:moveTo>
                <a:pt x="8277549" y="0"/>
              </a:moveTo>
              <a:lnTo>
                <a:pt x="8277549" y="259772"/>
              </a:lnTo>
              <a:lnTo>
                <a:pt x="0" y="259772"/>
              </a:lnTo>
              <a:lnTo>
                <a:pt x="0" y="485344"/>
              </a:lnTo>
            </a:path>
          </a:pathLst>
        </a:custGeom>
        <a:noFill/>
        <a:ln w="9525" cap="rnd" cmpd="sng" algn="ctr">
          <a:solidFill>
            <a:schemeClr val="accent5">
              <a:hueOff val="-929177"/>
              <a:satOff val="2615"/>
              <a:lumOff val="-1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897" y="1586076"/>
        <a:ext cx="414680" cy="5159"/>
      </dsp:txXfrm>
    </dsp:sp>
    <dsp:sp modelId="{A610AFE9-6F05-4DF9-85CB-FBE56857E49D}">
      <dsp:nvSpPr>
        <dsp:cNvPr id="0" name=""/>
        <dsp:cNvSpPr/>
      </dsp:nvSpPr>
      <dsp:spPr>
        <a:xfrm>
          <a:off x="8473392" y="1840"/>
          <a:ext cx="2243238" cy="1345942"/>
        </a:xfrm>
        <a:prstGeom prst="rect">
          <a:avLst/>
        </a:prstGeom>
        <a:gradFill rotWithShape="0">
          <a:gsLst>
            <a:gs pos="0">
              <a:schemeClr val="accent5">
                <a:hueOff val="-774314"/>
                <a:satOff val="2179"/>
                <a:lumOff val="-1177"/>
                <a:alphaOff val="0"/>
                <a:tint val="96000"/>
                <a:lumMod val="104000"/>
              </a:schemeClr>
            </a:gs>
            <a:gs pos="100000">
              <a:schemeClr val="accent5">
                <a:hueOff val="-774314"/>
                <a:satOff val="2179"/>
                <a:lumOff val="-117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Write Scripts to Import Data</a:t>
          </a:r>
        </a:p>
      </dsp:txBody>
      <dsp:txXfrm>
        <a:off x="8473392" y="1840"/>
        <a:ext cx="2243238" cy="1345942"/>
      </dsp:txXfrm>
    </dsp:sp>
    <dsp:sp modelId="{C9A1A8AB-C11C-49F1-BE1C-3EAFF33E6747}">
      <dsp:nvSpPr>
        <dsp:cNvPr id="0" name=""/>
        <dsp:cNvSpPr/>
      </dsp:nvSpPr>
      <dsp:spPr>
        <a:xfrm>
          <a:off x="2437282" y="2490979"/>
          <a:ext cx="485344" cy="91440"/>
        </a:xfrm>
        <a:custGeom>
          <a:avLst/>
          <a:gdLst/>
          <a:ahLst/>
          <a:cxnLst/>
          <a:rect l="0" t="0" r="0" b="0"/>
          <a:pathLst>
            <a:path>
              <a:moveTo>
                <a:pt x="0" y="45720"/>
              </a:moveTo>
              <a:lnTo>
                <a:pt x="485344" y="45720"/>
              </a:lnTo>
            </a:path>
          </a:pathLst>
        </a:custGeom>
        <a:noFill/>
        <a:ln w="9525" cap="rnd" cmpd="sng" algn="ctr">
          <a:solidFill>
            <a:schemeClr val="accent5">
              <a:hueOff val="-1238902"/>
              <a:satOff val="3486"/>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7055" y="2534120"/>
        <a:ext cx="25797" cy="5159"/>
      </dsp:txXfrm>
    </dsp:sp>
    <dsp:sp modelId="{6DD78674-60BF-4F8F-9966-3B3930E5D22C}">
      <dsp:nvSpPr>
        <dsp:cNvPr id="0" name=""/>
        <dsp:cNvSpPr/>
      </dsp:nvSpPr>
      <dsp:spPr>
        <a:xfrm>
          <a:off x="195843" y="1863728"/>
          <a:ext cx="2243238" cy="1345942"/>
        </a:xfrm>
        <a:prstGeom prst="rect">
          <a:avLst/>
        </a:prstGeom>
        <a:gradFill rotWithShape="0">
          <a:gsLst>
            <a:gs pos="0">
              <a:schemeClr val="accent5">
                <a:hueOff val="-1032419"/>
                <a:satOff val="2905"/>
                <a:lumOff val="-1569"/>
                <a:alphaOff val="0"/>
                <a:tint val="96000"/>
                <a:lumMod val="104000"/>
              </a:schemeClr>
            </a:gs>
            <a:gs pos="100000">
              <a:schemeClr val="accent5">
                <a:hueOff val="-1032419"/>
                <a:satOff val="2905"/>
                <a:lumOff val="-156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Test Imported Data to ensure correct placement in Database</a:t>
          </a:r>
        </a:p>
      </dsp:txBody>
      <dsp:txXfrm>
        <a:off x="195843" y="1863728"/>
        <a:ext cx="2243238" cy="1345942"/>
      </dsp:txXfrm>
    </dsp:sp>
    <dsp:sp modelId="{7E304468-B0BE-4167-87FF-9489CF9739FB}">
      <dsp:nvSpPr>
        <dsp:cNvPr id="0" name=""/>
        <dsp:cNvSpPr/>
      </dsp:nvSpPr>
      <dsp:spPr>
        <a:xfrm>
          <a:off x="5196465" y="2490979"/>
          <a:ext cx="485344" cy="91440"/>
        </a:xfrm>
        <a:custGeom>
          <a:avLst/>
          <a:gdLst/>
          <a:ahLst/>
          <a:cxnLst/>
          <a:rect l="0" t="0" r="0" b="0"/>
          <a:pathLst>
            <a:path>
              <a:moveTo>
                <a:pt x="0" y="45720"/>
              </a:moveTo>
              <a:lnTo>
                <a:pt x="485344" y="45720"/>
              </a:lnTo>
            </a:path>
          </a:pathLst>
        </a:custGeom>
        <a:noFill/>
        <a:ln w="9525" cap="rnd" cmpd="sng" algn="ctr">
          <a:solidFill>
            <a:schemeClr val="accent5">
              <a:hueOff val="-1548628"/>
              <a:satOff val="4358"/>
              <a:lumOff val="-2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6238" y="2534120"/>
        <a:ext cx="25797" cy="5159"/>
      </dsp:txXfrm>
    </dsp:sp>
    <dsp:sp modelId="{075D8F78-B06D-42BD-B3DB-8433D729C322}">
      <dsp:nvSpPr>
        <dsp:cNvPr id="0" name=""/>
        <dsp:cNvSpPr/>
      </dsp:nvSpPr>
      <dsp:spPr>
        <a:xfrm>
          <a:off x="2955026" y="1863728"/>
          <a:ext cx="2243238" cy="1345942"/>
        </a:xfrm>
        <a:prstGeom prst="rect">
          <a:avLst/>
        </a:prstGeom>
        <a:gradFill rotWithShape="0">
          <a:gsLst>
            <a:gs pos="0">
              <a:schemeClr val="accent5">
                <a:hueOff val="-1290523"/>
                <a:satOff val="3632"/>
                <a:lumOff val="-1961"/>
                <a:alphaOff val="0"/>
                <a:tint val="96000"/>
                <a:lumMod val="104000"/>
              </a:schemeClr>
            </a:gs>
            <a:gs pos="100000">
              <a:schemeClr val="accent5">
                <a:hueOff val="-1290523"/>
                <a:satOff val="3632"/>
                <a:lumOff val="-196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Import all data into newly designed Database</a:t>
          </a:r>
        </a:p>
      </dsp:txBody>
      <dsp:txXfrm>
        <a:off x="2955026" y="1863728"/>
        <a:ext cx="2243238" cy="1345942"/>
      </dsp:txXfrm>
    </dsp:sp>
    <dsp:sp modelId="{190FDBB5-D954-4281-A2CC-270660D57F20}">
      <dsp:nvSpPr>
        <dsp:cNvPr id="0" name=""/>
        <dsp:cNvSpPr/>
      </dsp:nvSpPr>
      <dsp:spPr>
        <a:xfrm>
          <a:off x="5714209" y="1863728"/>
          <a:ext cx="2243238" cy="1345942"/>
        </a:xfrm>
        <a:prstGeom prst="rect">
          <a:avLst/>
        </a:prstGeom>
        <a:gradFill rotWithShape="0">
          <a:gsLst>
            <a:gs pos="0">
              <a:schemeClr val="accent5">
                <a:hueOff val="-1548628"/>
                <a:satOff val="4358"/>
                <a:lumOff val="-2353"/>
                <a:alphaOff val="0"/>
                <a:tint val="96000"/>
                <a:lumMod val="104000"/>
              </a:schemeClr>
            </a:gs>
            <a:gs pos="100000">
              <a:schemeClr val="accent5">
                <a:hueOff val="-1548628"/>
                <a:satOff val="4358"/>
                <a:lumOff val="-2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921" tIns="115381" rIns="109921" bIns="115381" numCol="1" spcCol="1270" anchor="ctr" anchorCtr="0">
          <a:noAutofit/>
        </a:bodyPr>
        <a:lstStyle/>
        <a:p>
          <a:pPr marL="0" lvl="0" indent="0" algn="ctr" defTabSz="755650">
            <a:lnSpc>
              <a:spcPct val="90000"/>
            </a:lnSpc>
            <a:spcBef>
              <a:spcPct val="0"/>
            </a:spcBef>
            <a:spcAft>
              <a:spcPct val="35000"/>
            </a:spcAft>
            <a:buNone/>
          </a:pPr>
          <a:r>
            <a:rPr lang="en-US" sz="1700" kern="1200"/>
            <a:t>Create web application to retrieve and upload files/data. </a:t>
          </a:r>
        </a:p>
      </dsp:txBody>
      <dsp:txXfrm>
        <a:off x="5714209" y="1863728"/>
        <a:ext cx="2243238" cy="1345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BFF5-FEAA-4DA3-8228-E3ABEA51C352}">
      <dsp:nvSpPr>
        <dsp:cNvPr id="0" name=""/>
        <dsp:cNvSpPr/>
      </dsp:nvSpPr>
      <dsp:spPr>
        <a:xfrm>
          <a:off x="0" y="4329044"/>
          <a:ext cx="6266011" cy="568184"/>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Discuss creating an application to retrieve and add new files/datas.</a:t>
          </a:r>
        </a:p>
      </dsp:txBody>
      <dsp:txXfrm>
        <a:off x="0" y="4329044"/>
        <a:ext cx="6266011" cy="568184"/>
      </dsp:txXfrm>
    </dsp:sp>
    <dsp:sp modelId="{B55298E1-26A5-435C-826B-91339C8B402F}">
      <dsp:nvSpPr>
        <dsp:cNvPr id="0" name=""/>
        <dsp:cNvSpPr/>
      </dsp:nvSpPr>
      <dsp:spPr>
        <a:xfrm rot="10800000">
          <a:off x="0" y="3463699"/>
          <a:ext cx="6266011" cy="873868"/>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Discuss the Database design. </a:t>
          </a:r>
        </a:p>
      </dsp:txBody>
      <dsp:txXfrm rot="10800000">
        <a:off x="0" y="3463699"/>
        <a:ext cx="6266011" cy="567813"/>
      </dsp:txXfrm>
    </dsp:sp>
    <dsp:sp modelId="{580C2D84-97CF-4280-8521-922F4461CFFD}">
      <dsp:nvSpPr>
        <dsp:cNvPr id="0" name=""/>
        <dsp:cNvSpPr/>
      </dsp:nvSpPr>
      <dsp:spPr>
        <a:xfrm rot="10800000">
          <a:off x="0" y="2598353"/>
          <a:ext cx="6266011" cy="873868"/>
        </a:xfrm>
        <a:prstGeom prst="upArrowCallou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Discuss the migration process. </a:t>
          </a:r>
        </a:p>
      </dsp:txBody>
      <dsp:txXfrm rot="10800000">
        <a:off x="0" y="2598353"/>
        <a:ext cx="6266011" cy="567813"/>
      </dsp:txXfrm>
    </dsp:sp>
    <dsp:sp modelId="{95B9E24A-37A2-4990-8369-AF661604A9B8}">
      <dsp:nvSpPr>
        <dsp:cNvPr id="0" name=""/>
        <dsp:cNvSpPr/>
      </dsp:nvSpPr>
      <dsp:spPr>
        <a:xfrm rot="10800000">
          <a:off x="0" y="1733008"/>
          <a:ext cx="6266011" cy="873868"/>
        </a:xfrm>
        <a:prstGeom prst="upArrowCallou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Address the Pros &amp; Cons of each server type.</a:t>
          </a:r>
        </a:p>
      </dsp:txBody>
      <dsp:txXfrm rot="10800000">
        <a:off x="0" y="1733008"/>
        <a:ext cx="6266011" cy="567813"/>
      </dsp:txXfrm>
    </dsp:sp>
    <dsp:sp modelId="{452C7245-FC06-45FB-85B4-2229F6E698A3}">
      <dsp:nvSpPr>
        <dsp:cNvPr id="0" name=""/>
        <dsp:cNvSpPr/>
      </dsp:nvSpPr>
      <dsp:spPr>
        <a:xfrm rot="10800000">
          <a:off x="0" y="867663"/>
          <a:ext cx="6266011" cy="873868"/>
        </a:xfrm>
        <a:prstGeom prst="upArrowCallou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Deciding what type of server works best for our company's needs and wants.</a:t>
          </a:r>
        </a:p>
      </dsp:txBody>
      <dsp:txXfrm rot="10800000">
        <a:off x="0" y="867663"/>
        <a:ext cx="6266011" cy="567813"/>
      </dsp:txXfrm>
    </dsp:sp>
    <dsp:sp modelId="{F808A3AB-6284-47AE-9768-86ED02AC82B4}">
      <dsp:nvSpPr>
        <dsp:cNvPr id="0" name=""/>
        <dsp:cNvSpPr/>
      </dsp:nvSpPr>
      <dsp:spPr>
        <a:xfrm rot="10800000">
          <a:off x="0" y="2317"/>
          <a:ext cx="6266011" cy="873868"/>
        </a:xfrm>
        <a:prstGeom prst="upArrowCallou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Conculsion:</a:t>
          </a:r>
        </a:p>
      </dsp:txBody>
      <dsp:txXfrm rot="10800000">
        <a:off x="0" y="2317"/>
        <a:ext cx="6266011" cy="56781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0587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67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326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978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42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44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406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1462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0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444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939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85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050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989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840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407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564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438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descr="Electronic circuit board">
            <a:extLst>
              <a:ext uri="{FF2B5EF4-FFF2-40B4-BE49-F238E27FC236}">
                <a16:creationId xmlns:a16="http://schemas.microsoft.com/office/drawing/2014/main" id="{8F58AF47-88DE-45D1-8C7D-1A3B1FD1C339}"/>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C987A7FD-AAD9-4A01-B753-DC50A900C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4"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913795" y="1673524"/>
            <a:ext cx="3485073" cy="2420504"/>
          </a:xfrm>
        </p:spPr>
        <p:txBody>
          <a:bodyPr>
            <a:normAutofit/>
          </a:bodyPr>
          <a:lstStyle/>
          <a:p>
            <a:pPr algn="l"/>
            <a:r>
              <a:rPr lang="en-US" sz="4000"/>
              <a:t>Database Server</a:t>
            </a:r>
          </a:p>
        </p:txBody>
      </p:sp>
    </p:spTree>
    <p:extLst>
      <p:ext uri="{BB962C8B-B14F-4D97-AF65-F5344CB8AC3E}">
        <p14:creationId xmlns:p14="http://schemas.microsoft.com/office/powerpoint/2010/main" val="75370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F6CE-F5F4-4772-8DA3-DB911F53222C}"/>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Types of Servers:</a:t>
            </a:r>
            <a:endParaRPr lang="en-US" dirty="0"/>
          </a:p>
        </p:txBody>
      </p:sp>
      <p:sp>
        <p:nvSpPr>
          <p:cNvPr id="3" name="Text Placeholder 2">
            <a:extLst>
              <a:ext uri="{FF2B5EF4-FFF2-40B4-BE49-F238E27FC236}">
                <a16:creationId xmlns:a16="http://schemas.microsoft.com/office/drawing/2014/main" id="{3A9D06F8-1404-486B-9221-09C0F2A6B675}"/>
              </a:ext>
            </a:extLst>
          </p:cNvPr>
          <p:cNvSpPr>
            <a:spLocks noGrp="1"/>
          </p:cNvSpPr>
          <p:nvPr>
            <p:ph type="body" idx="1"/>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File Server</a:t>
            </a:r>
            <a:endParaRPr lang="en-US" dirty="0"/>
          </a:p>
        </p:txBody>
      </p:sp>
      <p:sp>
        <p:nvSpPr>
          <p:cNvPr id="4" name="Content Placeholder 3">
            <a:extLst>
              <a:ext uri="{FF2B5EF4-FFF2-40B4-BE49-F238E27FC236}">
                <a16:creationId xmlns:a16="http://schemas.microsoft.com/office/drawing/2014/main" id="{B81B3B02-0D81-40A8-889B-22EBEEBB58C3}"/>
              </a:ext>
            </a:extLst>
          </p:cNvPr>
          <p:cNvSpPr>
            <a:spLocks noGrp="1"/>
          </p:cNvSpPr>
          <p:nvPr>
            <p:ph sz="half" idx="2"/>
          </p:nvPr>
        </p:nvSpPr>
        <p:spPr/>
        <p:txBody>
          <a:bodyPr>
            <a:normAutofit fontScale="92500" lnSpcReduction="10000"/>
          </a:bodyPr>
          <a:lstStyle/>
          <a:p>
            <a:pPr indent="-305435" algn="ctr">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File servers store and distribute files. Multiple clients or users may share files stored on a server. In addition, centrally storing files offers easier backup or fault tolerance solutions than attempting to provide security and integrity for files on every device in an organization. File server hardware can be designed to maximize read and write speeds to improve performance.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sp>
        <p:nvSpPr>
          <p:cNvPr id="5" name="Text Placeholder 4">
            <a:extLst>
              <a:ext uri="{FF2B5EF4-FFF2-40B4-BE49-F238E27FC236}">
                <a16:creationId xmlns:a16="http://schemas.microsoft.com/office/drawing/2014/main" id="{F29A3A5F-CC34-4847-A685-B67DDD128972}"/>
              </a:ext>
            </a:extLst>
          </p:cNvPr>
          <p:cNvSpPr>
            <a:spLocks noGrp="1"/>
          </p:cNvSpPr>
          <p:nvPr>
            <p:ph type="body" sz="quarter" idx="3"/>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Database Server</a:t>
            </a:r>
            <a:endParaRPr lang="en-US" dirty="0"/>
          </a:p>
        </p:txBody>
      </p:sp>
      <p:sp>
        <p:nvSpPr>
          <p:cNvPr id="6" name="Content Placeholder 5">
            <a:extLst>
              <a:ext uri="{FF2B5EF4-FFF2-40B4-BE49-F238E27FC236}">
                <a16:creationId xmlns:a16="http://schemas.microsoft.com/office/drawing/2014/main" id="{A3A612CD-9B1A-4517-AD7B-23348E464905}"/>
              </a:ext>
            </a:extLst>
          </p:cNvPr>
          <p:cNvSpPr>
            <a:spLocks noGrp="1"/>
          </p:cNvSpPr>
          <p:nvPr>
            <p:ph sz="quarter" idx="4"/>
          </p:nvPr>
        </p:nvSpPr>
        <p:spPr>
          <a:xfrm>
            <a:off x="6363167" y="2702103"/>
            <a:ext cx="4779581" cy="3043533"/>
          </a:xfrm>
        </p:spPr>
        <p:txBody>
          <a:bodyPr>
            <a:normAutofit fontScale="92500" lnSpcReduction="10000"/>
          </a:bodyPr>
          <a:lstStyle/>
          <a:p>
            <a:pPr indent="-305435" algn="ctr">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amount of data used by companies, users, and other services is staggering. Much of that data is stored in databases. Databases need to be accessible to multiple clients at any given time and can require extraordinary amounts of disk space. Both of these needs lend themselves well to locating such databases on servers. Database servers run database applications and respond to numerous requests from clients. Common database server applications include Oracle, Microsoft SQL Server, DB2, and Informix.</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spTree>
    <p:extLst>
      <p:ext uri="{BB962C8B-B14F-4D97-AF65-F5344CB8AC3E}">
        <p14:creationId xmlns:p14="http://schemas.microsoft.com/office/powerpoint/2010/main" val="222678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AD9-9501-7E43-895A-9142E13608D6}"/>
              </a:ext>
            </a:extLst>
          </p:cNvPr>
          <p:cNvSpPr>
            <a:spLocks noGrp="1"/>
          </p:cNvSpPr>
          <p:nvPr>
            <p:ph type="title"/>
          </p:nvPr>
        </p:nvSpPr>
        <p:spPr/>
        <p:txBody>
          <a:bodyPr/>
          <a:lstStyle/>
          <a:p>
            <a:r>
              <a:rPr lang="en-US" dirty="0"/>
              <a:t>Pros of each Server Type:</a:t>
            </a:r>
          </a:p>
        </p:txBody>
      </p:sp>
      <p:sp>
        <p:nvSpPr>
          <p:cNvPr id="6" name="Text Placeholder 5">
            <a:extLst>
              <a:ext uri="{FF2B5EF4-FFF2-40B4-BE49-F238E27FC236}">
                <a16:creationId xmlns:a16="http://schemas.microsoft.com/office/drawing/2014/main" id="{8EACB677-7B1E-496D-8D5B-0D2028B17594}"/>
              </a:ext>
            </a:extLst>
          </p:cNvPr>
          <p:cNvSpPr>
            <a:spLocks noGrp="1"/>
          </p:cNvSpPr>
          <p:nvPr>
            <p:ph type="body" idx="1"/>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File Server</a:t>
            </a:r>
            <a:endParaRPr lang="en-US" dirty="0"/>
          </a:p>
        </p:txBody>
      </p:sp>
      <p:sp>
        <p:nvSpPr>
          <p:cNvPr id="3" name="Content Placeholder 2">
            <a:extLst>
              <a:ext uri="{FF2B5EF4-FFF2-40B4-BE49-F238E27FC236}">
                <a16:creationId xmlns:a16="http://schemas.microsoft.com/office/drawing/2014/main" id="{16AABB65-F620-A44D-B821-42035F04DD3B}"/>
              </a:ext>
            </a:extLst>
          </p:cNvPr>
          <p:cNvSpPr>
            <a:spLocks noGrp="1"/>
          </p:cNvSpPr>
          <p:nvPr>
            <p:ph sz="half" idx="2"/>
          </p:nvPr>
        </p:nvSpPr>
        <p:spPr>
          <a:xfrm>
            <a:off x="1046013" y="2702103"/>
            <a:ext cx="4764764" cy="3796461"/>
          </a:xfrm>
        </p:spPr>
        <p:txBody>
          <a:bodyPr>
            <a:normAutofit fontScale="92500" lnSpcReduction="20000"/>
          </a:bodyPr>
          <a:lstStyle/>
          <a:p>
            <a:pPr indent="-305435" algn="just"/>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Remote Access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37465" indent="0" algn="just">
              <a:buNone/>
            </a:pPr>
            <a:r>
              <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When you have access to a dedicated File Server, you can easily access all information remotely. Remote access of information can be critical in many scenarios.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lgn="just"/>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Centralized Management of Permissions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marL="37465" indent="0" algn="just">
              <a:buNone/>
            </a:pPr>
            <a:r>
              <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When you use a File Server, you can easily access all your files from one central location.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lgn="just"/>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Data Recovery Made Easy</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marL="37465" indent="0" algn="just">
              <a:buNone/>
            </a:pPr>
            <a:r>
              <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There are many awesome data recovery features available within the File Server. You could easily retrieve files without any problems.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lgn="just"/>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Increase User Control</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37465" indent="0" algn="just">
              <a:buNone/>
            </a:pPr>
            <a:r>
              <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File Server ensures management of all passwords from central location. You would be able to create new users within no time.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p:txBody>
      </p:sp>
      <p:sp>
        <p:nvSpPr>
          <p:cNvPr id="7" name="Text Placeholder 6">
            <a:extLst>
              <a:ext uri="{FF2B5EF4-FFF2-40B4-BE49-F238E27FC236}">
                <a16:creationId xmlns:a16="http://schemas.microsoft.com/office/drawing/2014/main" id="{39DD9C8B-56E9-40EE-848E-F4B0D73130F8}"/>
              </a:ext>
            </a:extLst>
          </p:cNvPr>
          <p:cNvSpPr>
            <a:spLocks noGrp="1"/>
          </p:cNvSpPr>
          <p:nvPr>
            <p:ph type="body" sz="quarter" idx="3"/>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Database Server</a:t>
            </a:r>
            <a:endParaRPr lang="en-US" dirty="0"/>
          </a:p>
        </p:txBody>
      </p:sp>
      <p:sp>
        <p:nvSpPr>
          <p:cNvPr id="8" name="Content Placeholder 7">
            <a:extLst>
              <a:ext uri="{FF2B5EF4-FFF2-40B4-BE49-F238E27FC236}">
                <a16:creationId xmlns:a16="http://schemas.microsoft.com/office/drawing/2014/main" id="{63C087D0-0112-4A75-A66F-AACB5730ECC9}"/>
              </a:ext>
            </a:extLst>
          </p:cNvPr>
          <p:cNvSpPr>
            <a:spLocks noGrp="1"/>
          </p:cNvSpPr>
          <p:nvPr>
            <p:ph sz="quarter" idx="4"/>
          </p:nvPr>
        </p:nvSpPr>
        <p:spPr>
          <a:xfrm>
            <a:off x="6363167" y="2702103"/>
            <a:ext cx="4779581" cy="3796461"/>
          </a:xfrm>
        </p:spPr>
        <p:txBody>
          <a:bodyPr>
            <a:normAutofit fontScale="92500" lnSpcReduction="20000"/>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Reduced data redundancy</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Reduced updating errors and increased consistency</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Greater data integrity and independence from applications programs</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Improved data access to users through use of host and query languages</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Improved data security</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Reduced data entry, storage, and retrieval costs</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Facilitated development of new applications program</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sp>
        <p:nvSpPr>
          <p:cNvPr id="4" name="TextBox 3">
            <a:extLst>
              <a:ext uri="{FF2B5EF4-FFF2-40B4-BE49-F238E27FC236}">
                <a16:creationId xmlns:a16="http://schemas.microsoft.com/office/drawing/2014/main" id="{1FBDFD35-68AB-D843-A60D-ABBEB77BDAAB}"/>
              </a:ext>
            </a:extLst>
          </p:cNvPr>
          <p:cNvSpPr txBox="1"/>
          <p:nvPr/>
        </p:nvSpPr>
        <p:spPr>
          <a:xfrm>
            <a:off x="5181600" y="2514600"/>
            <a:ext cx="1828800" cy="369332"/>
          </a:xfrm>
          <a:prstGeom prst="rect">
            <a:avLst/>
          </a:prstGeom>
          <a:noFill/>
        </p:spPr>
        <p:txBody>
          <a:bodyPr wrap="square" rtlCol="0">
            <a:spAutoFit/>
          </a:bodyPr>
          <a:lstStyle/>
          <a:p>
            <a:pPr marL="342900" indent="-342900" algn="l">
              <a:buFont typeface="+mj-lt"/>
              <a:buAutoNum type="arabicPeriod"/>
            </a:pPr>
            <a:endParaRPr lang="en-US"/>
          </a:p>
        </p:txBody>
      </p:sp>
    </p:spTree>
    <p:extLst>
      <p:ext uri="{BB962C8B-B14F-4D97-AF65-F5344CB8AC3E}">
        <p14:creationId xmlns:p14="http://schemas.microsoft.com/office/powerpoint/2010/main" val="328617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7F62-28AD-6546-8E46-A7CC757D5D28}"/>
              </a:ext>
            </a:extLst>
          </p:cNvPr>
          <p:cNvSpPr>
            <a:spLocks noGrp="1"/>
          </p:cNvSpPr>
          <p:nvPr>
            <p:ph type="title"/>
          </p:nvPr>
        </p:nvSpPr>
        <p:spPr/>
        <p:txBody>
          <a:bodyPr/>
          <a:lstStyle/>
          <a:p>
            <a:r>
              <a:rPr lang="en-US" dirty="0"/>
              <a:t>Cons of each Server Type:</a:t>
            </a:r>
          </a:p>
        </p:txBody>
      </p:sp>
      <p:sp>
        <p:nvSpPr>
          <p:cNvPr id="4" name="Text Placeholder 3">
            <a:extLst>
              <a:ext uri="{FF2B5EF4-FFF2-40B4-BE49-F238E27FC236}">
                <a16:creationId xmlns:a16="http://schemas.microsoft.com/office/drawing/2014/main" id="{49CEFBDE-0825-4EB6-8BCA-E01AB5F0334E}"/>
              </a:ext>
            </a:extLst>
          </p:cNvPr>
          <p:cNvSpPr>
            <a:spLocks noGrp="1"/>
          </p:cNvSpPr>
          <p:nvPr>
            <p:ph type="body" idx="1"/>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File Server</a:t>
            </a:r>
            <a:endParaRPr lang="en-US" dirty="0"/>
          </a:p>
        </p:txBody>
      </p:sp>
      <p:sp>
        <p:nvSpPr>
          <p:cNvPr id="3" name="Content Placeholder 2">
            <a:extLst>
              <a:ext uri="{FF2B5EF4-FFF2-40B4-BE49-F238E27FC236}">
                <a16:creationId xmlns:a16="http://schemas.microsoft.com/office/drawing/2014/main" id="{914DDD69-C160-354C-AC45-F30F25375653}"/>
              </a:ext>
            </a:extLst>
          </p:cNvPr>
          <p:cNvSpPr>
            <a:spLocks noGrp="1"/>
          </p:cNvSpPr>
          <p:nvPr>
            <p:ph sz="half" idx="2"/>
          </p:nvPr>
        </p:nvSpPr>
        <p:spPr/>
        <p:txBody>
          <a:bodyPr>
            <a:normAutofit fontScale="92500" lnSpcReduction="20000"/>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If the file server does fail or become corrupted then all data is lost or is unavailable until it can be recovered from back up</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Increased network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bandwith</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as everyone is reading and writing files to and from the file server</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They usually need a professional IT person to set up and administer.</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They are quite expensive, so may not be the best solution for two or three people in a small company.</a:t>
            </a:r>
          </a:p>
        </p:txBody>
      </p:sp>
      <p:sp>
        <p:nvSpPr>
          <p:cNvPr id="5" name="Text Placeholder 4">
            <a:extLst>
              <a:ext uri="{FF2B5EF4-FFF2-40B4-BE49-F238E27FC236}">
                <a16:creationId xmlns:a16="http://schemas.microsoft.com/office/drawing/2014/main" id="{677AEA36-BABD-4CCD-8FD3-5826E42D2C24}"/>
              </a:ext>
            </a:extLst>
          </p:cNvPr>
          <p:cNvSpPr>
            <a:spLocks noGrp="1"/>
          </p:cNvSpPr>
          <p:nvPr>
            <p:ph type="body" sz="quarter" idx="3"/>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Database Server</a:t>
            </a:r>
            <a:endParaRPr lang="en-US" dirty="0"/>
          </a:p>
        </p:txBody>
      </p:sp>
      <p:sp>
        <p:nvSpPr>
          <p:cNvPr id="6" name="Content Placeholder 5">
            <a:extLst>
              <a:ext uri="{FF2B5EF4-FFF2-40B4-BE49-F238E27FC236}">
                <a16:creationId xmlns:a16="http://schemas.microsoft.com/office/drawing/2014/main" id="{03E393BF-5F22-439F-B13A-F84D1DF4E612}"/>
              </a:ext>
            </a:extLst>
          </p:cNvPr>
          <p:cNvSpPr>
            <a:spLocks noGrp="1"/>
          </p:cNvSpPr>
          <p:nvPr>
            <p:ph sz="quarter" idx="4"/>
          </p:nvPr>
        </p:nvSpPr>
        <p:spPr/>
        <p:txBody>
          <a:bodyPr>
            <a:normAutofit fontScale="92500" lnSpcReduction="20000"/>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Database systems are complex, difficult, and time-consuming to design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Substantial hardware and software start-up costs</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Damage to database affects virtually all applications programs</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Extensive conversion costs in moving form a file-based system to a database system</a:t>
            </a:r>
            <a:endParaRPr lang="en-US" dirty="0"/>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Initial training required for all programmers and users</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spTree>
    <p:extLst>
      <p:ext uri="{BB962C8B-B14F-4D97-AF65-F5344CB8AC3E}">
        <p14:creationId xmlns:p14="http://schemas.microsoft.com/office/powerpoint/2010/main" val="76203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5A3B-F8F7-415F-9F0D-A75F1F3B1B97}"/>
              </a:ext>
            </a:extLst>
          </p:cNvPr>
          <p:cNvSpPr>
            <a:spLocks noGrp="1"/>
          </p:cNvSpPr>
          <p:nvPr>
            <p:ph type="title"/>
          </p:nvPr>
        </p:nvSpPr>
        <p:spPr>
          <a:xfrm>
            <a:off x="913794" y="4483145"/>
            <a:ext cx="10353761" cy="1633340"/>
          </a:xfrm>
        </p:spPr>
        <p:txBody>
          <a:bodyPr>
            <a:normAutofit/>
          </a:bodyPr>
          <a:lstStyle/>
          <a:p>
            <a:r>
              <a:rPr lang="en-US" sz="4800">
                <a:ln>
                  <a:solidFill>
                    <a:srgbClr val="000000">
                      <a:lumMod val="75000"/>
                      <a:lumOff val="25000"/>
                      <a:alpha val="10000"/>
                    </a:srgbClr>
                  </a:solidFill>
                </a:ln>
                <a:effectLst>
                  <a:outerShdw blurRad="9525" dist="25400" dir="14640000" algn="tl" rotWithShape="0">
                    <a:srgbClr val="000000">
                      <a:alpha val="30000"/>
                    </a:srgbClr>
                  </a:outerShdw>
                </a:effectLst>
              </a:rPr>
              <a:t>Migration Process</a:t>
            </a:r>
            <a:endParaRPr lang="en-US" sz="4800"/>
          </a:p>
        </p:txBody>
      </p:sp>
      <p:pic>
        <p:nvPicPr>
          <p:cNvPr id="19" name="Picture 18">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21"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4" name="Content Placeholder 2">
            <a:extLst>
              <a:ext uri="{FF2B5EF4-FFF2-40B4-BE49-F238E27FC236}">
                <a16:creationId xmlns:a16="http://schemas.microsoft.com/office/drawing/2014/main" id="{DD873B9F-FCC7-4421-858E-0EE72B256DF7}"/>
              </a:ext>
            </a:extLst>
          </p:cNvPr>
          <p:cNvGraphicFramePr>
            <a:graphicFrameLocks noGrp="1"/>
          </p:cNvGraphicFramePr>
          <p:nvPr>
            <p:ph idx="1"/>
            <p:extLst>
              <p:ext uri="{D42A27DB-BD31-4B8C-83A1-F6EECF244321}">
                <p14:modId xmlns:p14="http://schemas.microsoft.com/office/powerpoint/2010/main" val="3125371949"/>
              </p:ext>
            </p:extLst>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322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F0E2C11-D0F7-4C62-9694-869E32200FF5}"/>
              </a:ext>
            </a:extLst>
          </p:cNvPr>
          <p:cNvPicPr>
            <a:picLocks noGrp="1" noChangeAspect="1"/>
          </p:cNvPicPr>
          <p:nvPr>
            <p:ph idx="1"/>
          </p:nvPr>
        </p:nvPicPr>
        <p:blipFill rotWithShape="1">
          <a:blip r:embed="rId3"/>
          <a:srcRect r="-1" b="8588"/>
          <a:stretch/>
        </p:blipFill>
        <p:spPr>
          <a:xfrm>
            <a:off x="-18586" y="-2"/>
            <a:ext cx="12198915" cy="6857999"/>
          </a:xfrm>
          <a:prstGeom prst="rect">
            <a:avLst/>
          </a:prstGeom>
        </p:spPr>
      </p:pic>
      <p:sp>
        <p:nvSpPr>
          <p:cNvPr id="18" name="Rectangle 17">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8C142-37E5-F64F-9485-6667CE39ACA2}"/>
              </a:ext>
            </a:extLst>
          </p:cNvPr>
          <p:cNvSpPr>
            <a:spLocks noGrp="1"/>
          </p:cNvSpPr>
          <p:nvPr>
            <p:ph type="title"/>
          </p:nvPr>
        </p:nvSpPr>
        <p:spPr>
          <a:xfrm>
            <a:off x="1175547" y="3969781"/>
            <a:ext cx="9440034" cy="1088336"/>
          </a:xfrm>
        </p:spPr>
        <p:txBody>
          <a:bodyPr vert="horz" lIns="91440" tIns="45720" rIns="91440" bIns="45720" rtlCol="0" anchor="b">
            <a:normAutofit/>
          </a:bodyPr>
          <a:lstStyle/>
          <a:p>
            <a:r>
              <a:rPr lang="en-US" sz="4800"/>
              <a:t>Database Design</a:t>
            </a:r>
          </a:p>
        </p:txBody>
      </p:sp>
    </p:spTree>
    <p:extLst>
      <p:ext uri="{BB962C8B-B14F-4D97-AF65-F5344CB8AC3E}">
        <p14:creationId xmlns:p14="http://schemas.microsoft.com/office/powerpoint/2010/main" val="197575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B1557-E25C-404D-A231-9207AF198410}"/>
              </a:ext>
            </a:extLst>
          </p:cNvPr>
          <p:cNvSpPr>
            <a:spLocks noGrp="1"/>
          </p:cNvSpPr>
          <p:nvPr>
            <p:ph type="title"/>
          </p:nvPr>
        </p:nvSpPr>
        <p:spPr>
          <a:xfrm>
            <a:off x="913794" y="609599"/>
            <a:ext cx="2799465" cy="5273675"/>
          </a:xfrm>
        </p:spPr>
        <p:txBody>
          <a:bodyPr>
            <a:normAutofit/>
          </a:bodyPr>
          <a:lstStyle/>
          <a:p>
            <a:pPr algn="l"/>
            <a:r>
              <a:rPr lang="en-US"/>
              <a:t>Summary </a:t>
            </a:r>
          </a:p>
        </p:txBody>
      </p:sp>
      <p:sp useBgFill="1">
        <p:nvSpPr>
          <p:cNvPr id="23" name="Freeform: Shape 17">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4" name="Content Placeholder 2">
            <a:extLst>
              <a:ext uri="{FF2B5EF4-FFF2-40B4-BE49-F238E27FC236}">
                <a16:creationId xmlns:a16="http://schemas.microsoft.com/office/drawing/2014/main" id="{25B1BE8F-5253-4561-A789-D87552E8D7EE}"/>
              </a:ext>
            </a:extLst>
          </p:cNvPr>
          <p:cNvGraphicFramePr>
            <a:graphicFrameLocks noGrp="1"/>
          </p:cNvGraphicFramePr>
          <p:nvPr>
            <p:ph idx="1"/>
            <p:extLst>
              <p:ext uri="{D42A27DB-BD31-4B8C-83A1-F6EECF244321}">
                <p14:modId xmlns:p14="http://schemas.microsoft.com/office/powerpoint/2010/main" val="324459499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969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43741"/>
      </a:dk2>
      <a:lt2>
        <a:srgbClr val="E8E7E2"/>
      </a:lt2>
      <a:accent1>
        <a:srgbClr val="96A2C6"/>
      </a:accent1>
      <a:accent2>
        <a:srgbClr val="7FA6BA"/>
      </a:accent2>
      <a:accent3>
        <a:srgbClr val="82ACA8"/>
      </a:accent3>
      <a:accent4>
        <a:srgbClr val="77AE92"/>
      </a:accent4>
      <a:accent5>
        <a:srgbClr val="83AF87"/>
      </a:accent5>
      <a:accent6>
        <a:srgbClr val="8AAF77"/>
      </a:accent6>
      <a:hlink>
        <a:srgbClr val="908257"/>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1</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SlateVTI</vt:lpstr>
      <vt:lpstr>Database Server</vt:lpstr>
      <vt:lpstr>Types of Servers:</vt:lpstr>
      <vt:lpstr>Pros of each Server Type:</vt:lpstr>
      <vt:lpstr>Cons of each Server Type:</vt:lpstr>
      <vt:lpstr>Migration Process</vt:lpstr>
      <vt:lpstr>Database Design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Server</dc:title>
  <dc:creator>Long Tran</dc:creator>
  <cp:lastModifiedBy>Long Tran</cp:lastModifiedBy>
  <cp:revision>237</cp:revision>
  <dcterms:created xsi:type="dcterms:W3CDTF">2021-07-10T21:39:59Z</dcterms:created>
  <dcterms:modified xsi:type="dcterms:W3CDTF">2021-07-11T19:07:25Z</dcterms:modified>
</cp:coreProperties>
</file>