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4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7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2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4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25D2-2162-4ABB-B8CC-F09758D70EE0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9973-B3C6-43AC-9FEA-274C8873F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762000" y="411480"/>
            <a:ext cx="9450544" cy="6446520"/>
            <a:chOff x="762000" y="0"/>
            <a:chExt cx="10053770" cy="6858000"/>
          </a:xfrm>
        </p:grpSpPr>
        <p:grpSp>
          <p:nvGrpSpPr>
            <p:cNvPr id="22" name="Groupe 21"/>
            <p:cNvGrpSpPr/>
            <p:nvPr/>
          </p:nvGrpSpPr>
          <p:grpSpPr>
            <a:xfrm>
              <a:off x="762001" y="178826"/>
              <a:ext cx="1790801" cy="5388249"/>
              <a:chOff x="762001" y="178826"/>
              <a:chExt cx="1790801" cy="5388249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762001" y="17882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dirty="0" smtClean="0"/>
                  <a:t>Ideas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ne</a:t>
                </a:r>
                <a:r>
                  <a:rPr lang="en-GB" dirty="0" smtClean="0"/>
                  <a:t>e</a:t>
                </a:r>
                <a:r>
                  <a:rPr lang="en-US" dirty="0" smtClean="0"/>
                  <a:t>ds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fr-FR" dirty="0" err="1" smtClean="0"/>
                  <a:t>requirements</a:t>
                </a:r>
                <a:endParaRPr lang="fr-FR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762001" y="1336161"/>
                <a:ext cx="1790801" cy="758909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en-US" dirty="0"/>
                  <a:t>Materials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 err="1"/>
                  <a:t>dimensionning</a:t>
                </a:r>
                <a:endParaRPr lang="en-US" dirty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762001" y="249349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Joinery</a:t>
                </a:r>
                <a:endParaRPr lang="fr-FR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762001" y="365083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Plans/</a:t>
                </a:r>
                <a:br>
                  <a:rPr lang="fr-FR" dirty="0"/>
                </a:br>
                <a:r>
                  <a:rPr lang="fr-FR" dirty="0"/>
                  <a:t>model</a:t>
                </a:r>
                <a:endParaRPr lang="fr-FR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762001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Nomenclature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fr-FR" dirty="0"/>
                  <a:t>Cut </a:t>
                </a:r>
                <a:r>
                  <a:rPr lang="fr-FR" dirty="0" err="1"/>
                  <a:t>list</a:t>
                </a:r>
                <a:endParaRPr lang="fr-FR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4893485" y="178826"/>
              <a:ext cx="1790801" cy="6545584"/>
              <a:chOff x="4164280" y="178826"/>
              <a:chExt cx="1790801" cy="6545584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4164280" y="17882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fr-FR" dirty="0" err="1"/>
                  <a:t>Preparing</a:t>
                </a:r>
                <a:r>
                  <a:rPr lang="fr-FR" dirty="0"/>
                  <a:t> </a:t>
                </a:r>
                <a:r>
                  <a:rPr lang="fr-FR" dirty="0" err="1"/>
                  <a:t>wood</a:t>
                </a:r>
                <a:endParaRPr lang="fr-FR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4164280" y="133616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markings</a:t>
                </a:r>
                <a:endParaRPr lang="fr-FR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164280" y="2493496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fr-FR" dirty="0"/>
                  <a:t>Cut to dimension</a:t>
                </a:r>
                <a:endParaRPr lang="fr-FR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4164280" y="365083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Joins</a:t>
                </a:r>
                <a:endParaRPr lang="fr-FR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4164280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gluing</a:t>
                </a:r>
                <a:endParaRPr lang="fr-FR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4164280" y="5965502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finishings</a:t>
                </a:r>
                <a:endParaRPr lang="fr-FR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9024969" y="184032"/>
              <a:ext cx="1790801" cy="6545584"/>
              <a:chOff x="7566559" y="178826"/>
              <a:chExt cx="1790801" cy="6545584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7566559" y="17882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Selling</a:t>
                </a:r>
                <a:endParaRPr lang="fr-FR" dirty="0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566559" y="1336161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transport</a:t>
                </a:r>
                <a:endParaRPr lang="fr-FR" dirty="0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566559" y="2493496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install</a:t>
                </a:r>
                <a:endParaRPr lang="fr-FR" dirty="0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566559" y="3650831"/>
                <a:ext cx="1790801" cy="758908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usage</a:t>
                </a:r>
                <a:endParaRPr lang="fr-FR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566559" y="4808167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/>
                  <a:t>maintenance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7566559" y="5965502"/>
                <a:ext cx="1790801" cy="758908"/>
              </a:xfrm>
              <a:prstGeom prst="roundRect">
                <a:avLst/>
              </a:prstGeom>
              <a:solidFill>
                <a:srgbClr val="F82828">
                  <a:alpha val="21961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:r>
                  <a:rPr lang="fr-FR" dirty="0" err="1"/>
                  <a:t>Repair</a:t>
                </a:r>
                <a:r>
                  <a:rPr lang="fr-FR" dirty="0"/>
                  <a:t>/recycle</a:t>
                </a:r>
              </a:p>
            </p:txBody>
          </p:sp>
        </p:grpSp>
        <p:sp>
          <p:nvSpPr>
            <p:cNvPr id="25" name="Rectangle à coins arrondis 24"/>
            <p:cNvSpPr/>
            <p:nvPr/>
          </p:nvSpPr>
          <p:spPr>
            <a:xfrm>
              <a:off x="762000" y="5965502"/>
              <a:ext cx="1790801" cy="758908"/>
            </a:xfrm>
            <a:prstGeom prst="roundRect">
              <a:avLst/>
            </a:prstGeom>
            <a:solidFill>
              <a:srgbClr val="F82828">
                <a:alpha val="21961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fr-FR" dirty="0"/>
                <a:t>fabrication </a:t>
              </a:r>
              <a:r>
                <a:rPr lang="fr-FR" dirty="0" err="1"/>
                <a:t>sequence</a:t>
              </a:r>
              <a:endParaRPr lang="fr-FR" dirty="0"/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3784922" y="0"/>
              <a:ext cx="0" cy="68580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861140" y="0"/>
              <a:ext cx="0" cy="68580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1155446" y="0"/>
            <a:ext cx="9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DESIGN</a:t>
            </a:r>
            <a:endParaRPr lang="fr-FR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504296" y="0"/>
            <a:ext cx="196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FABRICATION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8387891" y="0"/>
            <a:ext cx="196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USAGE</a:t>
            </a:r>
            <a:endParaRPr lang="fr-FR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2324585" y="-681738"/>
            <a:ext cx="609600" cy="345440"/>
          </a:xfrm>
          <a:prstGeom prst="roundRect">
            <a:avLst/>
          </a:prstGeom>
          <a:solidFill>
            <a:srgbClr val="F82828">
              <a:alpha val="21961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193652" y="-705630"/>
            <a:ext cx="60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Impacted</a:t>
            </a:r>
            <a:r>
              <a:rPr lang="fr-FR" i="1" dirty="0" smtClean="0"/>
              <a:t> by </a:t>
            </a:r>
            <a:r>
              <a:rPr lang="fr-FR" i="1" dirty="0" err="1" smtClean="0"/>
              <a:t>procedural</a:t>
            </a:r>
            <a:r>
              <a:rPr lang="fr-FR" i="1" dirty="0" smtClean="0"/>
              <a:t> </a:t>
            </a:r>
            <a:r>
              <a:rPr lang="fr-FR" i="1" dirty="0" err="1" smtClean="0"/>
              <a:t>modelling</a:t>
            </a:r>
            <a:r>
              <a:rPr lang="fr-FR" i="1" dirty="0"/>
              <a:t> </a:t>
            </a:r>
            <a:r>
              <a:rPr lang="fr-FR" i="1" dirty="0" smtClean="0"/>
              <a:t>and digital fabrication</a:t>
            </a:r>
            <a:endParaRPr lang="fr-FR" i="1" dirty="0"/>
          </a:p>
        </p:txBody>
      </p:sp>
      <p:grpSp>
        <p:nvGrpSpPr>
          <p:cNvPr id="47" name="Groupe 46"/>
          <p:cNvGrpSpPr/>
          <p:nvPr/>
        </p:nvGrpSpPr>
        <p:grpSpPr>
          <a:xfrm>
            <a:off x="1582106" y="1297786"/>
            <a:ext cx="21570" cy="4726101"/>
            <a:chOff x="1582108" y="1188778"/>
            <a:chExt cx="21570" cy="4726101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5435323" y="1292950"/>
            <a:ext cx="21570" cy="4726101"/>
            <a:chOff x="1582108" y="1188778"/>
            <a:chExt cx="21570" cy="4726101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9370867" y="1305241"/>
            <a:ext cx="21570" cy="4726101"/>
            <a:chOff x="1582108" y="1188778"/>
            <a:chExt cx="21570" cy="4726101"/>
          </a:xfrm>
        </p:grpSpPr>
        <p:cxnSp>
          <p:nvCxnSpPr>
            <p:cNvPr id="55" name="Connecteur droit avec flèche 54"/>
            <p:cNvCxnSpPr/>
            <p:nvPr/>
          </p:nvCxnSpPr>
          <p:spPr>
            <a:xfrm>
              <a:off x="1603678" y="118877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1603678" y="227667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>
              <a:off x="1598012" y="336456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1593870" y="4452463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1582108" y="5540358"/>
              <a:ext cx="0" cy="3745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714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</cp:revision>
  <dcterms:created xsi:type="dcterms:W3CDTF">2017-12-11T21:35:29Z</dcterms:created>
  <dcterms:modified xsi:type="dcterms:W3CDTF">2017-12-11T22:45:24Z</dcterms:modified>
</cp:coreProperties>
</file>