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37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24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78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25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4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6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76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44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18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5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E48F-46AB-4D75-995A-74F58AD0ECAF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C2E-5529-44AD-A64C-5B88002E8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39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DE48F-46AB-4D75-995A-74F58AD0ECAF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2C2E-5529-44AD-A64C-5B88002E8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3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143000"/>
            <a:ext cx="70040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71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4788"/>
            <a:ext cx="7162800" cy="644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58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48" y="1052737"/>
            <a:ext cx="6811292" cy="475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84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</dc:creator>
  <cp:lastModifiedBy>Rémi Cura</cp:lastModifiedBy>
  <cp:revision>1</cp:revision>
  <dcterms:created xsi:type="dcterms:W3CDTF">2015-05-20T21:07:43Z</dcterms:created>
  <dcterms:modified xsi:type="dcterms:W3CDTF">2017-04-01T17:34:31Z</dcterms:modified>
</cp:coreProperties>
</file>