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D5BAD-2922-4BDA-86BD-98874C24C505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AAC7-B7A4-4EE3-82B2-2A511E14B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9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DBD39036-8C58-4A01-9D0F-46EB4EAAC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013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12D984-D90A-4B7D-B0E9-CD55B4A9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199"/>
            <a:ext cx="9144000" cy="2163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A04C43-590D-4DC6-B27F-6849D4B6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4900"/>
            <a:ext cx="9144000" cy="927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EC864-72FD-4E49-A4E5-295B215B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5CCA-E8E3-40D9-806D-74F3057F3C3F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E1568-034B-4D90-A01A-86426BD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44292-05FE-4D2E-8E30-EA7157E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595A7B-62B9-4D28-96DB-A2ED402BF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3670300"/>
            <a:ext cx="9144000" cy="1244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76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BC121-A11A-4E81-9ED6-1A5437E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64778-049E-45EF-A3C8-38C6009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AD3A0-1945-475C-8AAA-64FE15A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56D-BF69-4A33-810C-EDDAE27F209A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A14FB-6B73-4916-94F6-3B922CC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50AC9-042F-4021-A444-AC19F7EA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13D863-701D-4BC6-95DF-CD502BB78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DC8976-5A36-4CF3-8885-56B808D44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D9DD4-41B1-4131-A6FB-5A753F54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AD1D-ADDD-44A4-9EFD-95A267F464F9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AB887-8C1D-4AC5-8FE5-E678A260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68671-CFFE-4B77-BFCD-DE25D44E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2972-A8D1-4162-A1AE-AC0F5E64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8C9C0-224F-4FCE-8524-82E5D186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77CC9-D199-40AE-A3BD-CE5421EE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880-C31B-47C4-B271-CC23999EEFEA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60684-FA1B-4489-B4CB-74945F2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878C6-88B8-46EB-B4C6-FAD10DA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BCB2E-B2A5-4814-A5B7-23849E66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01369"/>
            <a:ext cx="10515600" cy="16832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8DB44A-079F-4453-9631-D8047F56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84601"/>
            <a:ext cx="10515600" cy="23050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FCA6A-9E0D-47A0-98FC-3C842130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7C35-56C5-4776-9170-62F84B7534FF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1133A-3340-470C-9ED3-38F3A59C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181D0-1DDB-4D69-80D8-54BB5E9C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60FD9D-2A41-406E-BCFB-4B73BB127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1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A5958-AE52-4C6A-965F-29D4B90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0F73C-2895-4E06-B334-2407CCE5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47DE1-8F37-4B9F-BFCF-E170B9FA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F2595-76FC-4D7D-8306-6B748B68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65BF-000F-4B88-919B-3D69FD02E4E7}" type="datetime1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AE1F07-4D2C-49C9-9413-EAB8436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4EF0A-BF88-4C87-81A9-45142AE3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60E06-0511-4737-9785-FB866F0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447"/>
            <a:ext cx="10515600" cy="109550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9F35D7-844E-470E-823E-0C64F2E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668356-B9CE-4488-91F2-FDE55615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631AE-286A-4339-93A4-96DF15067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5D1BF-20C9-4105-9A15-C74B5859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5B690C-7AD0-4504-B1A3-53ADD156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E2C-53AD-42DF-AC8E-58495AB72F11}" type="datetime1">
              <a:rPr lang="fr-FR" smtClean="0"/>
              <a:t>18/10/2017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FAD112-95A4-4D24-B23A-C93EA85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74FF9-80CF-48E0-B9A8-07E8237F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50FA-C68E-4388-9CE0-B99549AF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4C3862-C047-4131-AF50-9B797271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F1A5-5461-4A25-A02A-89AC9A5C7584}" type="datetime1">
              <a:rPr lang="fr-FR" smtClean="0"/>
              <a:t>18/10/2017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71DE0B-8EC4-4795-A18F-A5D193C8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E23EC-470D-477D-885E-0CDC5DD0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5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9EA5F-740B-47B8-A029-636704D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9EC3-3E4F-494F-BE8C-1A23BAE6FFC7}" type="datetime1">
              <a:rPr lang="fr-FR" smtClean="0"/>
              <a:t>18/10/2017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0425EF-8E33-410F-8F65-B145EAC7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9EA894-2B95-481D-A3BD-54BF9E4C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9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4120-1586-4455-BDE8-1DE62E0F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092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96671-0043-4AE3-A16E-55698E669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58900"/>
            <a:ext cx="6172200" cy="4502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6397A-890E-44A3-8D88-A500CD9D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8900"/>
            <a:ext cx="3932237" cy="4510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93F8F-F6CF-4A5F-98DF-22F3A48F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40B1-4BBA-4611-9C77-055D6FB01103}" type="datetime1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16D8B-6ABF-4853-8CB5-90175D0F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52021B-956B-498C-8AB2-9F81BFE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6A2D6-94D6-4F8F-8CF4-E8E7C18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092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C18144-BAE2-4D75-8C9F-EEB71DD36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33500"/>
            <a:ext cx="6172200" cy="45275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71E97-AB03-4B07-8477-1B9D5C82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3500"/>
            <a:ext cx="3932237" cy="4535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F23624-745C-481F-83E1-52E33EE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02A0-D81F-4B67-9933-47F4A20A0B19}" type="datetime1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F6D9D0-16C3-43F9-82B5-8073788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A85A-271F-4172-BC90-BCACADDA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14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B2B27B-F7AA-43BF-B8DA-C7050D4A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3"/>
            <a:ext cx="10515600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69AE2-A592-4AE1-A2CB-0B9E461F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02A92-C12B-47FE-818F-8D19C0FE6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3CDC-BE10-41F5-AA6A-69D418CD0D29}" type="datetime1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47090-8A0B-41DD-B995-104D94B8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7AA68-FA20-4B17-82D3-1FEFEAE8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5275E52-A700-4679-856D-62D602A4B089}"/>
              </a:ext>
            </a:extLst>
          </p:cNvPr>
          <p:cNvGrpSpPr/>
          <p:nvPr userDrawn="1"/>
        </p:nvGrpSpPr>
        <p:grpSpPr>
          <a:xfrm>
            <a:off x="0" y="1105760"/>
            <a:ext cx="12192000" cy="216023"/>
            <a:chOff x="0" y="1548607"/>
            <a:chExt cx="11487150" cy="419100"/>
          </a:xfrm>
          <a:scene3d>
            <a:camera prst="orthographicFront">
              <a:rot lat="0" lon="0" rev="0"/>
            </a:camera>
            <a:lightRig rig="threePt" dir="t"/>
          </a:scene3d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551B564-97C4-4DC8-A6FE-35FC2E5448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48607"/>
              <a:ext cx="5753100" cy="4191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DF3A2A0-BD3C-4ED2-A734-392E1C5E3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050" y="1548607"/>
              <a:ext cx="5753100" cy="419100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3C33C979-85C4-4E9B-8932-B9EF3742810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73" y="6383543"/>
            <a:ext cx="293854" cy="3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mi.cura.info/ultimately_functional_cutting_boar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mi.cura.info/design_philosoph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D1600-D66D-41B3-A652-F4A049CE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8156"/>
            <a:ext cx="9144000" cy="2163763"/>
          </a:xfrm>
        </p:spPr>
        <p:txBody>
          <a:bodyPr/>
          <a:lstStyle/>
          <a:p>
            <a:r>
              <a:rPr lang="fr-FR" dirty="0"/>
              <a:t>Planche à découper ultimement fonctionnelle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831677-7606-4447-A444-9DB69BFC6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5429250"/>
            <a:ext cx="7924800" cy="927100"/>
          </a:xfrm>
        </p:spPr>
        <p:txBody>
          <a:bodyPr>
            <a:normAutofit/>
          </a:bodyPr>
          <a:lstStyle/>
          <a:p>
            <a:r>
              <a:rPr lang="fr-FR" dirty="0"/>
              <a:t>Rémi Cura, 2017</a:t>
            </a:r>
          </a:p>
          <a:p>
            <a:r>
              <a:rPr lang="fr-FR" dirty="0">
                <a:hlinkClick r:id="rId2"/>
              </a:rPr>
              <a:t>http://remi.cura.info/ultimately_functional_cutting_board/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27A7F16-C56C-4E9C-A1BF-178EC36E89B4}"/>
              </a:ext>
            </a:extLst>
          </p:cNvPr>
          <p:cNvSpPr txBox="1">
            <a:spLocks/>
          </p:cNvSpPr>
          <p:nvPr/>
        </p:nvSpPr>
        <p:spPr>
          <a:xfrm>
            <a:off x="2133601" y="4137025"/>
            <a:ext cx="7924799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Design et réalisation</a:t>
            </a:r>
          </a:p>
          <a:p>
            <a:r>
              <a:rPr lang="fr-FR" dirty="0"/>
              <a:t>Passionnées du bois d’Ile de France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E2E9E7-5083-4783-B8BE-9210A089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3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8914BE6-B505-47DE-8AF0-DC23394B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3097497"/>
            <a:ext cx="5128562" cy="37605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Massif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Bois de bout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Essences choisies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Forme 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Renforcé (armé)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915DFD-68A6-43E5-9F16-53042F1B3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45" y="1431418"/>
            <a:ext cx="4763655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805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Bois massif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Ressource auto-</a:t>
            </a:r>
            <a:r>
              <a:rPr lang="fr-FR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renouvellable</a:t>
            </a:r>
            <a:endParaRPr lang="fr-FR" sz="28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Durable 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Hygiénique (absorbe et tue les bactéries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A67FD4-BB49-443C-9F9A-303B8901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68770"/>
            <a:ext cx="1676400" cy="1332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Bois </a:t>
            </a:r>
            <a:r>
              <a:rPr lang="fr-FR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 bout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dur</a:t>
            </a:r>
          </a:p>
          <a:p>
            <a:pPr lvl="1"/>
            <a:r>
              <a:rPr lang="fr-FR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Auto-réparant</a:t>
            </a: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(les fibres s’écartent autour de la lame et se referment)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stable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Essences choisies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Robinier (faux acacia)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français le + durable</a:t>
            </a:r>
            <a:b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super dur (50%+ dur que le chêne)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Teck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Resistance extrême à l’eau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Châtaignier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Durable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Assez souple pour amortir les chutes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Forme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Simple (rangement, surface)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Poignés 2-en-1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Réservoir + poignée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Réversible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Une face plate, une face avec sillon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Structure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Languettes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Rigidification considérable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Permet de réduire l’épaisseur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Cadre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Rigidifie contre les chocs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Protège les bords de l’arrachement</a:t>
            </a:r>
          </a:p>
          <a:p>
            <a:pPr lvl="1"/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Colle étanche &amp; alimentaire (</a:t>
            </a:r>
            <a:r>
              <a:rPr lang="fr-FR" sz="24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Titebond</a:t>
            </a: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3)</a:t>
            </a:r>
          </a:p>
          <a:p>
            <a:pPr lvl="1"/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7D5391-EEC5-4452-8848-F85E6C23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694128"/>
            <a:ext cx="4763655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Plateau</a:t>
            </a:r>
            <a:br>
              <a:rPr lang="fr-FR" dirty="0"/>
            </a:br>
            <a:r>
              <a:rPr lang="fr-FR" dirty="0"/>
              <a:t>Aplatissement</a:t>
            </a:r>
            <a:br>
              <a:rPr lang="fr-FR" dirty="0"/>
            </a:br>
            <a:r>
              <a:rPr lang="fr-FR" dirty="0"/>
              <a:t>Cadre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61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Fabrication</a:t>
            </a:r>
            <a:endParaRPr lang="fr-FR" dirty="0"/>
          </a:p>
        </p:txBody>
      </p:sp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3F83703-5839-4F1E-A24D-B1CF1BEA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Grosse aide des animateurs d’Athis!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2D8D42-257D-4C10-A05E-7E1AD8AB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7" y="3998698"/>
            <a:ext cx="1295400" cy="1524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265B12-98CB-46F5-B17E-260283BA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09" y="5634383"/>
            <a:ext cx="1720296" cy="6637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0C8A60-5B46-488B-93BF-BA29D821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23" y="3994063"/>
            <a:ext cx="1557750" cy="5756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540017-E7FE-48B1-A053-9A8FEEBF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30" y="4735197"/>
            <a:ext cx="1232654" cy="7517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B2364A-AD3C-435F-9591-19DFCF9DF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120" y="3998698"/>
            <a:ext cx="1365536" cy="10545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E97ECA-0A65-40DA-A63C-8E21FF29A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696" y="3991652"/>
            <a:ext cx="1971675" cy="16764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ED64678-5DDF-4F59-ACB4-1F99CBDFD986}"/>
              </a:ext>
            </a:extLst>
          </p:cNvPr>
          <p:cNvCxnSpPr>
            <a:cxnSpLocks/>
          </p:cNvCxnSpPr>
          <p:nvPr/>
        </p:nvCxnSpPr>
        <p:spPr>
          <a:xfrm>
            <a:off x="1715679" y="3742441"/>
            <a:ext cx="1489435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D02D3C-8122-4140-B32A-6BC57F710F84}"/>
              </a:ext>
            </a:extLst>
          </p:cNvPr>
          <p:cNvCxnSpPr>
            <a:cxnSpLocks/>
          </p:cNvCxnSpPr>
          <p:nvPr/>
        </p:nvCxnSpPr>
        <p:spPr>
          <a:xfrm>
            <a:off x="5201705" y="3742441"/>
            <a:ext cx="1489435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C59270B-A667-473E-804E-EDA15D302134}"/>
              </a:ext>
            </a:extLst>
          </p:cNvPr>
          <p:cNvCxnSpPr>
            <a:cxnSpLocks/>
          </p:cNvCxnSpPr>
          <p:nvPr/>
        </p:nvCxnSpPr>
        <p:spPr>
          <a:xfrm>
            <a:off x="8842022" y="3742441"/>
            <a:ext cx="971281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772E680-C4BD-49DB-B8CF-DE256BD2684D}"/>
              </a:ext>
            </a:extLst>
          </p:cNvPr>
          <p:cNvSpPr txBox="1"/>
          <p:nvPr/>
        </p:nvSpPr>
        <p:spPr>
          <a:xfrm>
            <a:off x="1715679" y="2964722"/>
            <a:ext cx="241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Fabrique des composants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2433EB1-95A5-4CA7-BCA1-96FE8ACDB430}"/>
              </a:ext>
            </a:extLst>
          </p:cNvPr>
          <p:cNvSpPr txBox="1"/>
          <p:nvPr/>
        </p:nvSpPr>
        <p:spPr>
          <a:xfrm>
            <a:off x="5173855" y="3022576"/>
            <a:ext cx="241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/>
            </a:lvl1pPr>
          </a:lstStyle>
          <a:p>
            <a:r>
              <a:rPr lang="fr-FR" dirty="0"/>
              <a:t>Assemblage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869AD6-398F-4FEF-92BB-A0B03E6FB9CC}"/>
              </a:ext>
            </a:extLst>
          </p:cNvPr>
          <p:cNvSpPr txBox="1"/>
          <p:nvPr/>
        </p:nvSpPr>
        <p:spPr>
          <a:xfrm>
            <a:off x="8273254" y="2982399"/>
            <a:ext cx="241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/>
            </a:lvl1pPr>
          </a:lstStyle>
          <a:p>
            <a:r>
              <a:rPr lang="fr-FR" dirty="0"/>
              <a:t>Finition/décoration</a:t>
            </a:r>
          </a:p>
        </p:txBody>
      </p:sp>
    </p:spTree>
    <p:extLst>
      <p:ext uri="{BB962C8B-B14F-4D97-AF65-F5344CB8AC3E}">
        <p14:creationId xmlns:p14="http://schemas.microsoft.com/office/powerpoint/2010/main" val="39153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F645B3C-0277-494E-BCE6-A0EEDFC6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" y="1725104"/>
            <a:ext cx="11841073" cy="51252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9692"/>
            <a:ext cx="10515600" cy="4351338"/>
          </a:xfrm>
        </p:spPr>
        <p:txBody>
          <a:bodyPr/>
          <a:lstStyle/>
          <a:p>
            <a:r>
              <a:rPr lang="fr-FR" dirty="0"/>
              <a:t>Fabrication des éléments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1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Assemblage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895268-C511-4D11-A641-E2F82F0C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985"/>
            <a:ext cx="12192000" cy="48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16778-EF6A-4149-8564-5F27EA0B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57898-9BEC-4E7B-81BA-04F8AFD1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762125"/>
            <a:ext cx="4812848" cy="4351338"/>
          </a:xfrm>
        </p:spPr>
        <p:txBody>
          <a:bodyPr>
            <a:normAutofit/>
          </a:bodyPr>
          <a:lstStyle/>
          <a:p>
            <a:r>
              <a:rPr lang="fr-FR" dirty="0"/>
              <a:t>Fabriquer des planches ultimement fonctionnelles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D67B8C-D650-4961-B1D6-41182D8D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83E34D-5DDC-4B57-964F-A8FA5C32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48" y="1320800"/>
            <a:ext cx="6706052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Finition/décoration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5C7B9E-F6E7-457D-9FEA-65E31B89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6351"/>
            <a:ext cx="12192000" cy="28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6 mois après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De l’</a:t>
            </a:r>
            <a:r>
              <a:rPr lang="fr-FR" dirty="0" err="1"/>
              <a:t>interet</a:t>
            </a:r>
            <a:r>
              <a:rPr lang="fr-FR" dirty="0"/>
              <a:t> d’avoir un bois sec</a:t>
            </a:r>
          </a:p>
          <a:p>
            <a:pPr lvl="1"/>
            <a:r>
              <a:rPr lang="fr-FR" dirty="0"/>
              <a:t>morale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66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l’intérêt d’avoir un bois sec</a:t>
            </a:r>
          </a:p>
          <a:p>
            <a:pPr lvl="1"/>
            <a:r>
              <a:rPr lang="fr-FR" dirty="0"/>
              <a:t>Des déformations / trous</a:t>
            </a:r>
          </a:p>
          <a:p>
            <a:pPr lvl="1"/>
            <a:r>
              <a:rPr lang="fr-FR" dirty="0"/>
              <a:t>Le bois acheté suintait au moment de la découpe!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Imprégnation huile sous vide?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1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Morale</a:t>
            </a:r>
          </a:p>
          <a:p>
            <a:pPr marL="457200" lvl="1" indent="0">
              <a:buNone/>
            </a:pPr>
            <a:r>
              <a:rPr lang="fr-FR" dirty="0"/>
              <a:t>Collage = essentiel</a:t>
            </a:r>
          </a:p>
          <a:p>
            <a:pPr marL="457200" lvl="1" indent="0">
              <a:buNone/>
            </a:pPr>
            <a:r>
              <a:rPr lang="fr-FR" dirty="0"/>
              <a:t>Dur à faire sur 12 planches à la fois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C20-98F2-451F-AB2C-BCC6575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B54FC-A170-4A8F-A229-1D6D7D62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  <a:p>
            <a:pPr lvl="1"/>
            <a:r>
              <a:rPr lang="fr-FR" dirty="0"/>
              <a:t>Critères</a:t>
            </a:r>
          </a:p>
          <a:p>
            <a:pPr lvl="1"/>
            <a:r>
              <a:rPr lang="fr-FR" dirty="0"/>
              <a:t>Etats de l’art</a:t>
            </a:r>
          </a:p>
          <a:p>
            <a:pPr lvl="1"/>
            <a:r>
              <a:rPr lang="fr-FR" dirty="0"/>
              <a:t>Choix de design</a:t>
            </a:r>
          </a:p>
          <a:p>
            <a:r>
              <a:rPr lang="fr-FR" dirty="0"/>
              <a:t>Fabrication</a:t>
            </a:r>
          </a:p>
          <a:p>
            <a:pPr lvl="1"/>
            <a:r>
              <a:rPr lang="fr-FR" dirty="0"/>
              <a:t>Plateau</a:t>
            </a:r>
          </a:p>
          <a:p>
            <a:pPr lvl="1"/>
            <a:r>
              <a:rPr lang="fr-FR" dirty="0"/>
              <a:t>Aplatissement</a:t>
            </a:r>
          </a:p>
          <a:p>
            <a:pPr lvl="1"/>
            <a:r>
              <a:rPr lang="fr-FR" dirty="0"/>
              <a:t>Cadre</a:t>
            </a:r>
          </a:p>
          <a:p>
            <a:r>
              <a:rPr lang="fr-FR" dirty="0"/>
              <a:t>6 mois après</a:t>
            </a:r>
          </a:p>
          <a:p>
            <a:pPr lvl="1"/>
            <a:r>
              <a:rPr lang="fr-FR" dirty="0"/>
              <a:t>De l’intérêt d’avoir un bois sec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6B998-8244-4C03-8B92-3C613E9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3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DESIGN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/>
              <a:t>Critères</a:t>
            </a:r>
          </a:p>
          <a:p>
            <a:pPr lvl="1"/>
            <a:r>
              <a:rPr lang="fr-FR"/>
              <a:t>Etats de l’art</a:t>
            </a:r>
          </a:p>
          <a:p>
            <a:pPr lvl="1"/>
            <a:r>
              <a:rPr lang="fr-FR"/>
              <a:t>Choix de design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Critères:</a:t>
            </a:r>
            <a:endParaRPr lang="fr-FR" dirty="0"/>
          </a:p>
          <a:p>
            <a:pPr lvl="1"/>
            <a:r>
              <a:rPr lang="fr-FR" dirty="0"/>
              <a:t>Des planches pour (vraiment) cuisiner</a:t>
            </a:r>
          </a:p>
          <a:p>
            <a:pPr lvl="1"/>
            <a:r>
              <a:rPr lang="fr-FR" dirty="0"/>
              <a:t>Adaptées aux petites cuisines</a:t>
            </a:r>
          </a:p>
          <a:p>
            <a:pPr lvl="1"/>
            <a:r>
              <a:rPr lang="fr-FR" dirty="0"/>
              <a:t>Des planches durables</a:t>
            </a:r>
          </a:p>
          <a:p>
            <a:pPr marL="914400" lvl="2" indent="0">
              <a:buNone/>
            </a:pPr>
            <a:r>
              <a:rPr lang="fr-FR" dirty="0" err="1">
                <a:hlinkClick r:id="rId2"/>
              </a:rPr>
              <a:t>Durabilisme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r>
              <a:rPr lang="fr-FR" dirty="0"/>
              <a:t>Qu’est ce qui existe déjà?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94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facile à nettoyer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</a:t>
            </a:r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détruit les fils des couteaux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33B319-FED6-4BA8-9B99-B4676FA5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27" y="1597855"/>
            <a:ext cx="6668350" cy="4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passe au lave vaisselle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</a:t>
            </a:r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prolifération de bactéries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pas durable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601A7D-FACF-4164-8A6F-7A293D51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2" y="1600199"/>
            <a:ext cx="5144695" cy="39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(fil)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hygiénique</a:t>
            </a:r>
            <a:endParaRPr lang="fr-FR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se déforme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F22CC4-78F4-4D12-AEC7-923FFE43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93" y="1393826"/>
            <a:ext cx="5508736" cy="39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(fil)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(bout)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hygiénique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durable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super lourd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plus frime que cuisine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F569B6-FB04-42F6-8599-F405249B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474832"/>
            <a:ext cx="6350000" cy="44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3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388</Words>
  <Application>Microsoft Office PowerPoint</Application>
  <PresentationFormat>Grand écran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Planche à découper ultimement fonctionnelle</vt:lpstr>
      <vt:lpstr>Introduction</vt:lpstr>
      <vt:lpstr>Introduction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Fabrication</vt:lpstr>
      <vt:lpstr>Fabrication</vt:lpstr>
      <vt:lpstr>Fabrication</vt:lpstr>
      <vt:lpstr>Fabrication</vt:lpstr>
      <vt:lpstr>Fabrication</vt:lpstr>
      <vt:lpstr>6 mois après</vt:lpstr>
      <vt:lpstr>Fabrication</vt:lpstr>
      <vt:lpstr>Fabrication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Cura</dc:creator>
  <cp:lastModifiedBy>Rémi Cura</cp:lastModifiedBy>
  <cp:revision>30</cp:revision>
  <dcterms:created xsi:type="dcterms:W3CDTF">2017-08-24T16:55:49Z</dcterms:created>
  <dcterms:modified xsi:type="dcterms:W3CDTF">2017-10-19T09:12:52Z</dcterms:modified>
</cp:coreProperties>
</file>