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2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41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4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8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2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68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0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60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5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模式介绍和实践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9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2864"/>
          </a:xfrm>
        </p:spPr>
        <p:txBody>
          <a:bodyPr/>
          <a:lstStyle/>
          <a:p>
            <a:pPr algn="ctr"/>
            <a:r>
              <a:rPr lang="zh-CN" altLang="en-US" b="1" dirty="0"/>
              <a:t>目前前端项目对</a:t>
            </a:r>
            <a:r>
              <a:rPr lang="en-US" altLang="zh-CN" b="1" dirty="0"/>
              <a:t>MVC</a:t>
            </a:r>
            <a:r>
              <a:rPr lang="zh-CN" altLang="en-US" b="1" dirty="0"/>
              <a:t>的</a:t>
            </a:r>
            <a:r>
              <a:rPr lang="zh-CN" altLang="en-US" b="1" dirty="0" smtClean="0"/>
              <a:t>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0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设计思想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应用是一个状态机</a:t>
            </a:r>
            <a:r>
              <a:rPr lang="en-US" altLang="zh-CN" dirty="0"/>
              <a:t>, </a:t>
            </a:r>
            <a:r>
              <a:rPr lang="zh-CN" altLang="en-US" dirty="0"/>
              <a:t>视图和状态是一一对应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所有的状态</a:t>
            </a:r>
            <a:r>
              <a:rPr lang="en-US" altLang="zh-CN" dirty="0"/>
              <a:t>(state),</a:t>
            </a:r>
            <a:r>
              <a:rPr lang="zh-CN" altLang="en-US" dirty="0"/>
              <a:t>保存在一个对象里面</a:t>
            </a:r>
            <a:r>
              <a:rPr lang="en-US" altLang="zh-CN" dirty="0"/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流程图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136" y="1825625"/>
            <a:ext cx="5795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项目中</a:t>
            </a:r>
            <a:r>
              <a:rPr lang="zh-CN" altLang="en-US" dirty="0"/>
              <a:t>结合</a:t>
            </a:r>
            <a:r>
              <a:rPr lang="en-US" altLang="zh-CN" dirty="0" err="1"/>
              <a:t>redux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 smtClean="0"/>
              <a:t>体现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层</a:t>
            </a:r>
            <a:r>
              <a:rPr lang="en-US" altLang="zh-CN" dirty="0"/>
              <a:t>(boxes, buss): </a:t>
            </a:r>
            <a:r>
              <a:rPr lang="zh-CN" altLang="en-US" dirty="0"/>
              <a:t>处理</a:t>
            </a:r>
            <a:r>
              <a:rPr lang="en-US" altLang="zh-CN" dirty="0"/>
              <a:t>UI</a:t>
            </a:r>
            <a:r>
              <a:rPr lang="zh-CN" altLang="en-US" dirty="0"/>
              <a:t>逻辑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  <a:r>
              <a:rPr lang="en-US" altLang="zh-CN" dirty="0"/>
              <a:t>(actions): </a:t>
            </a:r>
            <a:r>
              <a:rPr lang="zh-CN" altLang="en-US" dirty="0" smtClean="0"/>
              <a:t>提供</a:t>
            </a:r>
            <a:r>
              <a:rPr lang="zh-CN" altLang="en-US" dirty="0"/>
              <a:t>接口</a:t>
            </a:r>
            <a:r>
              <a:rPr lang="en-US" altLang="zh-CN" dirty="0"/>
              <a:t>: 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/>
              <a:t>Reqest</a:t>
            </a:r>
            <a:r>
              <a:rPr lang="zh-CN" altLang="en-US" dirty="0"/>
              <a:t>进行</a:t>
            </a:r>
            <a:r>
              <a:rPr lang="en-US" altLang="zh-CN" dirty="0"/>
              <a:t>server</a:t>
            </a:r>
            <a:r>
              <a:rPr lang="zh-CN" altLang="en-US" dirty="0"/>
              <a:t>数据处理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/>
              <a:t>进行本地数据处理</a:t>
            </a:r>
            <a:r>
              <a:rPr lang="en-US" altLang="zh-CN" dirty="0"/>
              <a:t>(user); 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分发</a:t>
            </a:r>
            <a:r>
              <a:rPr lang="en-US" altLang="zh-CN" dirty="0"/>
              <a:t>action(</a:t>
            </a:r>
            <a:r>
              <a:rPr lang="zh-CN" altLang="en-US" dirty="0"/>
              <a:t>包含</a:t>
            </a:r>
            <a:r>
              <a:rPr lang="en-US" altLang="zh-CN" dirty="0" err="1"/>
              <a:t>action.type</a:t>
            </a:r>
            <a:r>
              <a:rPr lang="zh-CN" altLang="en-US" dirty="0"/>
              <a:t>和</a:t>
            </a:r>
            <a:r>
              <a:rPr lang="en-US" altLang="zh-CN" dirty="0" err="1"/>
              <a:t>action.data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层</a:t>
            </a:r>
            <a:r>
              <a:rPr lang="en-US" altLang="zh-CN" dirty="0"/>
              <a:t>(reducers): </a:t>
            </a:r>
            <a:r>
              <a:rPr lang="zh-CN" altLang="en-US" dirty="0"/>
              <a:t>提供</a:t>
            </a:r>
            <a:r>
              <a:rPr lang="en-US" altLang="zh-CN" dirty="0"/>
              <a:t>state: </a:t>
            </a:r>
            <a:endParaRPr lang="zh-CN" altLang="en-US" smtClean="0"/>
          </a:p>
          <a:p>
            <a:pPr lvl="1"/>
            <a:r>
              <a:rPr lang="zh-CN" altLang="en-US" smtClean="0"/>
              <a:t>根据</a:t>
            </a:r>
            <a:r>
              <a:rPr lang="en-US" altLang="zh-CN" dirty="0" err="1"/>
              <a:t>action.type</a:t>
            </a:r>
            <a:r>
              <a:rPr lang="zh-CN" altLang="en-US" dirty="0"/>
              <a:t>生成新的</a:t>
            </a:r>
            <a:r>
              <a:rPr lang="en-US" altLang="zh-CN" dirty="0"/>
              <a:t>state;</a:t>
            </a:r>
          </a:p>
          <a:p>
            <a:endParaRPr lang="zh-CN" altLang="en-US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>
                <a:effectLst/>
              </a:rPr>
              <a:t>在各端项目中</a:t>
            </a:r>
            <a:r>
              <a:rPr lang="en-US" altLang="zh-CN" b="1" dirty="0" smtClean="0">
                <a:effectLst/>
              </a:rPr>
              <a:t>Controller</a:t>
            </a:r>
            <a:r>
              <a:rPr lang="zh-CN" altLang="en-US" b="1" dirty="0" smtClean="0">
                <a:effectLst/>
              </a:rPr>
              <a:t>层和 </a:t>
            </a:r>
            <a:r>
              <a:rPr lang="en-US" altLang="zh-CN" b="1" dirty="0" smtClean="0">
                <a:effectLst/>
              </a:rPr>
              <a:t>Model</a:t>
            </a:r>
            <a:r>
              <a:rPr lang="zh-CN" altLang="en-US" b="1" dirty="0" smtClean="0">
                <a:effectLst/>
              </a:rPr>
              <a:t>层是可复用的</a:t>
            </a:r>
            <a:r>
              <a:rPr lang="en-US" altLang="zh-CN" b="1" dirty="0" smtClean="0">
                <a:effectLst/>
              </a:rPr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r>
              <a:rPr lang="zh-CN" altLang="en-US" dirty="0"/>
              <a:t>层和 </a:t>
            </a:r>
            <a:r>
              <a:rPr lang="en-US" altLang="zh-CN" dirty="0"/>
              <a:t>Model</a:t>
            </a:r>
            <a:r>
              <a:rPr lang="zh-CN" altLang="en-US" dirty="0"/>
              <a:t>层 统一单独开发维护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和后端约定业务对象</a:t>
            </a:r>
            <a:r>
              <a:rPr lang="en-US" altLang="zh-CN" dirty="0"/>
              <a:t>, </a:t>
            </a:r>
            <a:r>
              <a:rPr lang="zh-CN" altLang="en-US" dirty="0"/>
              <a:t>比如金刚狼项目有</a:t>
            </a:r>
            <a:r>
              <a:rPr lang="en-US" altLang="zh-CN" dirty="0"/>
              <a:t>:user, staff, company, room, meeting, summary, message;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层命名规则</a:t>
            </a:r>
            <a:r>
              <a:rPr lang="en-US" altLang="zh-CN" dirty="0"/>
              <a:t>: </a:t>
            </a:r>
            <a:r>
              <a:rPr lang="zh-CN" altLang="en-US" dirty="0"/>
              <a:t>业务对象名词 </a:t>
            </a:r>
            <a:r>
              <a:rPr lang="en-US" altLang="zh-CN" dirty="0"/>
              <a:t>+ </a:t>
            </a:r>
            <a:r>
              <a:rPr lang="zh-CN" altLang="en-US" dirty="0"/>
              <a:t>名词或动词</a:t>
            </a:r>
            <a:r>
              <a:rPr lang="en-US" altLang="zh-CN" dirty="0"/>
              <a:t>(</a:t>
            </a:r>
            <a:r>
              <a:rPr lang="zh-CN" altLang="en-US" dirty="0"/>
              <a:t>一个或多个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维护一个</a:t>
            </a:r>
            <a:r>
              <a:rPr lang="en-US" altLang="zh-CN" dirty="0"/>
              <a:t>View</a:t>
            </a:r>
            <a:r>
              <a:rPr lang="zh-CN" altLang="en-US" dirty="0"/>
              <a:t>对照表</a:t>
            </a:r>
            <a:r>
              <a:rPr lang="en-US" altLang="zh-CN" dirty="0"/>
              <a:t>, </a:t>
            </a:r>
            <a:r>
              <a:rPr lang="zh-CN" altLang="en-US" dirty="0"/>
              <a:t>保持各端项目的统一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zh-CN" altLang="en-US" dirty="0" smtClean="0"/>
              <a:t>接口式</a:t>
            </a:r>
            <a:r>
              <a:rPr lang="zh-CN" altLang="en-US" dirty="0"/>
              <a:t>思维</a:t>
            </a:r>
            <a:r>
              <a:rPr lang="en-US" altLang="zh-CN" dirty="0" smtClean="0"/>
              <a:t>:</a:t>
            </a:r>
            <a:r>
              <a:rPr lang="zh-CN" altLang="en-US" b="1" dirty="0"/>
              <a:t>明确定义要做的事情</a:t>
            </a:r>
            <a:r>
              <a:rPr lang="en-US" altLang="zh-CN" b="1" dirty="0"/>
              <a:t>, </a:t>
            </a:r>
            <a:r>
              <a:rPr lang="zh-CN" altLang="en-US" b="1" dirty="0"/>
              <a:t>而且尽可能</a:t>
            </a:r>
            <a:r>
              <a:rPr lang="zh-CN" altLang="en-US" b="1" dirty="0" smtClean="0"/>
              <a:t>单一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 组件</a:t>
            </a:r>
            <a:r>
              <a:rPr lang="en-US" altLang="zh-CN" dirty="0" err="1"/>
              <a:t>propTypes</a:t>
            </a:r>
            <a:r>
              <a:rPr lang="en-US" altLang="zh-CN" dirty="0" smtClean="0"/>
              <a:t>;</a:t>
            </a:r>
            <a:r>
              <a:rPr lang="zh-CN" altLang="en-US" dirty="0"/>
              <a:t>注释</a:t>
            </a:r>
            <a:r>
              <a:rPr lang="zh-CN" altLang="en-US" dirty="0" smtClean="0"/>
              <a:t>先行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1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定义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mr-IN" dirty="0"/>
              <a:t>视图</a:t>
            </a:r>
            <a:r>
              <a:rPr lang="mr-IN" altLang="zh-CN" dirty="0"/>
              <a:t>(</a:t>
            </a:r>
            <a:r>
              <a:rPr lang="mr-IN" altLang="zh-CN" dirty="0" err="1"/>
              <a:t>View</a:t>
            </a:r>
            <a:r>
              <a:rPr lang="mr-IN" altLang="zh-CN" dirty="0"/>
              <a:t>)</a:t>
            </a:r>
          </a:p>
          <a:p>
            <a:r>
              <a:rPr lang="zh-CN" altLang="mr-IN" dirty="0"/>
              <a:t>控制器</a:t>
            </a:r>
            <a:r>
              <a:rPr lang="mr-IN" altLang="zh-CN" dirty="0"/>
              <a:t>(</a:t>
            </a:r>
            <a:r>
              <a:rPr lang="mr-IN" altLang="zh-CN" dirty="0" err="1"/>
              <a:t>Controller</a:t>
            </a:r>
            <a:r>
              <a:rPr lang="mr-IN" altLang="zh-CN" dirty="0"/>
              <a:t>)</a:t>
            </a:r>
          </a:p>
          <a:p>
            <a:r>
              <a:rPr lang="zh-CN" altLang="mr-IN" dirty="0"/>
              <a:t>模型</a:t>
            </a:r>
            <a:r>
              <a:rPr lang="mr-IN" altLang="zh-CN" dirty="0"/>
              <a:t>(</a:t>
            </a:r>
            <a:r>
              <a:rPr lang="mr-IN" altLang="zh-CN" dirty="0" err="1"/>
              <a:t>Model</a:t>
            </a:r>
            <a:r>
              <a:rPr lang="mr-IN" altLang="zh-CN" dirty="0"/>
              <a:t>)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effectLst/>
              </a:rPr>
              <a:t>是最常见的软件架构之一</a:t>
            </a:r>
            <a:r>
              <a:rPr lang="en-US" altLang="zh-CN" b="1" dirty="0" smtClean="0">
                <a:effectLst/>
              </a:rPr>
              <a:t>, </a:t>
            </a:r>
            <a:r>
              <a:rPr lang="zh-CN" altLang="en-US" b="1" dirty="0" smtClean="0">
                <a:effectLst/>
              </a:rPr>
              <a:t>类似的还有</a:t>
            </a:r>
            <a:r>
              <a:rPr lang="en-US" altLang="zh-CN" b="1" dirty="0" smtClean="0">
                <a:effectLst/>
              </a:rPr>
              <a:t>(MVP, MVVM);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6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为什么会有</a:t>
            </a:r>
            <a:r>
              <a:rPr lang="en-US" altLang="zh-CN" b="1" dirty="0"/>
              <a:t>MVC?</a:t>
            </a:r>
            <a:br>
              <a:rPr lang="en-US" altLang="zh-CN" b="1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解决软件复杂度的问题</a:t>
            </a:r>
            <a:r>
              <a:rPr lang="en-US" altLang="zh-CN" dirty="0"/>
              <a:t>;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/>
              <a:t>MVC,</a:t>
            </a:r>
            <a:r>
              <a:rPr lang="zh-CN" altLang="en-US" dirty="0"/>
              <a:t>实现对软件的分层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0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模式是否是固定的</a:t>
            </a:r>
            <a:r>
              <a:rPr lang="en-US" altLang="zh-CN" b="1" dirty="0"/>
              <a:t>?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区分场景</a:t>
            </a:r>
            <a:r>
              <a:rPr lang="en-US" altLang="zh-CN" dirty="0"/>
              <a:t>, </a:t>
            </a:r>
            <a:r>
              <a:rPr lang="zh-CN" altLang="en-US" dirty="0"/>
              <a:t>典型的前端</a:t>
            </a:r>
            <a:r>
              <a:rPr lang="en-US" altLang="zh-CN" dirty="0"/>
              <a:t>,</a:t>
            </a:r>
            <a:r>
              <a:rPr lang="zh-CN" altLang="en-US" dirty="0"/>
              <a:t>后端对</a:t>
            </a:r>
            <a:r>
              <a:rPr lang="en-US" altLang="zh-CN" dirty="0"/>
              <a:t>MVC</a:t>
            </a:r>
            <a:r>
              <a:rPr lang="zh-CN" altLang="en-US" dirty="0"/>
              <a:t>的实现有区别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前端更偏重</a:t>
            </a:r>
            <a:r>
              <a:rPr lang="en-US" altLang="zh-CN" b="1" dirty="0"/>
              <a:t>View</a:t>
            </a:r>
            <a:br>
              <a:rPr lang="en-US" altLang="zh-CN" b="1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779" y="1825625"/>
            <a:ext cx="5408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后端更偏重</a:t>
            </a:r>
            <a:r>
              <a:rPr lang="en-US" altLang="zh-CN" b="1" dirty="0"/>
              <a:t>Model</a:t>
            </a:r>
            <a:br>
              <a:rPr lang="en-US" altLang="zh-CN" b="1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116" y="1825625"/>
            <a:ext cx="5751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MVP(</a:t>
            </a:r>
            <a:r>
              <a:rPr lang="en-US" altLang="zh-CN" dirty="0"/>
              <a:t>Model-View-Presenter, </a:t>
            </a:r>
            <a:r>
              <a:rPr lang="zh-CN" altLang="en-US" dirty="0"/>
              <a:t>主持人</a:t>
            </a:r>
            <a:r>
              <a:rPr lang="en-US" altLang="zh-CN" b="1" dirty="0" smtClean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706" y="1825625"/>
            <a:ext cx="5188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MVVM(</a:t>
            </a:r>
            <a:r>
              <a:rPr lang="en-US" altLang="zh-CN" dirty="0"/>
              <a:t>Model-View-</a:t>
            </a:r>
            <a:r>
              <a:rPr lang="en-US" altLang="zh-CN" dirty="0" err="1"/>
              <a:t>ViewModel</a:t>
            </a:r>
            <a:r>
              <a:rPr lang="en-US" altLang="zh-CN" b="1" dirty="0" smtClean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706" y="1825625"/>
            <a:ext cx="5188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MVP&amp;MVVM</a:t>
            </a:r>
            <a:r>
              <a:rPr kumimoji="1" lang="zh-CN" altLang="en-US" dirty="0" smtClean="0"/>
              <a:t>异同点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各部分之间的通信</a:t>
            </a:r>
            <a:r>
              <a:rPr lang="en-US" altLang="zh-CN" dirty="0"/>
              <a:t>,</a:t>
            </a:r>
            <a:r>
              <a:rPr lang="zh-CN" altLang="en-US" dirty="0"/>
              <a:t>都是双向的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不发生联系</a:t>
            </a:r>
            <a:r>
              <a:rPr lang="en-US" altLang="zh-CN" dirty="0"/>
              <a:t>,</a:t>
            </a:r>
            <a:r>
              <a:rPr lang="zh-CN" altLang="en-US" dirty="0"/>
              <a:t>都通过</a:t>
            </a:r>
            <a:r>
              <a:rPr lang="en-US" altLang="zh-CN" dirty="0"/>
              <a:t>Presenter/</a:t>
            </a:r>
            <a:r>
              <a:rPr lang="en-US" altLang="zh-CN" dirty="0" err="1"/>
              <a:t>ViewModel</a:t>
            </a:r>
            <a:r>
              <a:rPr lang="zh-CN" altLang="en-US" dirty="0"/>
              <a:t>传递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主要业务逻辑集中在</a:t>
            </a:r>
            <a:r>
              <a:rPr lang="en-US" altLang="zh-CN" dirty="0"/>
              <a:t>Presenter/</a:t>
            </a:r>
            <a:r>
              <a:rPr lang="en-US" altLang="zh-CN" dirty="0" err="1"/>
              <a:t>ViewModel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关键区别</a:t>
            </a:r>
            <a:r>
              <a:rPr lang="en-US" altLang="zh-CN" b="1" dirty="0"/>
              <a:t>:</a:t>
            </a:r>
            <a:r>
              <a:rPr lang="zh-CN" altLang="en-US" b="1" dirty="0"/>
              <a:t>是否有数据的双向绑定</a:t>
            </a:r>
            <a:r>
              <a:rPr lang="en-US" altLang="zh-CN" b="1" dirty="0"/>
              <a:t>;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89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261</Words>
  <Application>Microsoft Macintosh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宋体</vt:lpstr>
      <vt:lpstr>Arial</vt:lpstr>
      <vt:lpstr>Office 主题</vt:lpstr>
      <vt:lpstr>MVC模式介绍和实践 </vt:lpstr>
      <vt:lpstr>MVC定义 </vt:lpstr>
      <vt:lpstr>为什么会有MVC?  </vt:lpstr>
      <vt:lpstr>MVC模式是否是固定的? </vt:lpstr>
      <vt:lpstr>前端更偏重View </vt:lpstr>
      <vt:lpstr>后端更偏重Model </vt:lpstr>
      <vt:lpstr>MVP(Model-View-Presenter, 主持人)</vt:lpstr>
      <vt:lpstr>MVVM(Model-View-ViewModel)</vt:lpstr>
      <vt:lpstr>MVP&amp;MVVM异同点</vt:lpstr>
      <vt:lpstr>目前前端项目对MVC的应用</vt:lpstr>
      <vt:lpstr>redux设计思想</vt:lpstr>
      <vt:lpstr>redux流程图</vt:lpstr>
      <vt:lpstr>项目中结合redux的MVC体现</vt:lpstr>
      <vt:lpstr>约定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MVC模式介绍和实践 </dc:title>
  <dc:creator>Microsoft Office 用户</dc:creator>
  <cp:lastModifiedBy>Microsoft Office 用户</cp:lastModifiedBy>
  <cp:revision>14</cp:revision>
  <dcterms:created xsi:type="dcterms:W3CDTF">2017-05-09T09:13:29Z</dcterms:created>
  <dcterms:modified xsi:type="dcterms:W3CDTF">2017-05-10T03:32:09Z</dcterms:modified>
</cp:coreProperties>
</file>