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B0231E6-3722-423D-A5CB-A8B34CBB86E1}">
  <a:tblStyle styleId="{EB0231E6-3722-423D-A5CB-A8B34CBB86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d597bd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d597bd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94d597bd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94d597bd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94d597bd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94d597bd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4d597bd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4d597bd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94d597bd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94d597bd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94d597bd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94d597bd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What specific software tools / resources do you feel are missing?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guidelines on minimum standards of study design and reporting of in vivo (animal/human) MR that journals and peer-reviewers could refer to.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4d597bd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4d597bd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94d597bd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94d597bd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94d597b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94d597b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ciencedirect.com/science/article/pii/S1053811912007057?via%3Dihub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sf.io/a8dhx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ohbm/hackathon2019/issues/49" TargetMode="External"/><Relationship Id="rId4" Type="http://schemas.openxmlformats.org/officeDocument/2006/relationships/hyperlink" Target="https://mattermost.brainhack.org/brainhack/channels/cobidas_checkli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3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user friendly checklist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improve neuroimaging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Bad methods/results reporting affects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reproducibility / replicability / </a:t>
            </a:r>
            <a:r>
              <a:rPr lang="en" sz="2400">
                <a:solidFill>
                  <a:srgbClr val="000000"/>
                </a:solidFill>
              </a:rPr>
              <a:t>generalizability</a:t>
            </a:r>
            <a:r>
              <a:rPr lang="en" sz="2400">
                <a:solidFill>
                  <a:srgbClr val="000000"/>
                </a:solidFill>
              </a:rPr>
              <a:t>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efficiency</a:t>
            </a:r>
            <a:endParaRPr sz="2400">
              <a:solidFill>
                <a:srgbClr val="000000"/>
              </a:solidFill>
            </a:endParaRPr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551250" y="219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{EB0231E6-3722-423D-A5CB-A8B34CBB86E1}</a:tableStyleId>
              </a:tblPr>
              <a:tblGrid>
                <a:gridCol w="1451425"/>
                <a:gridCol w="1820125"/>
                <a:gridCol w="2390900"/>
                <a:gridCol w="2379050"/>
              </a:tblGrid>
              <a:tr h="440075">
                <a:tc gridSpan="2"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Data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440075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/>
                        <a:t>Same</a:t>
                      </a:r>
                      <a:endParaRPr i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/>
                        <a:t>Different</a:t>
                      </a:r>
                      <a:endParaRPr i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007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Methods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/>
                        <a:t>Same</a:t>
                      </a:r>
                      <a:endParaRPr i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Reproducible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Replicable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00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/>
                        <a:t>Different</a:t>
                      </a:r>
                      <a:endParaRPr i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Robust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Generalizable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93700" y="2080250"/>
            <a:ext cx="85566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"</a:t>
            </a:r>
            <a:r>
              <a:rPr i="1" lang="en" sz="2000">
                <a:solidFill>
                  <a:schemeClr val="dk1"/>
                </a:solidFill>
              </a:rPr>
              <a:t>Although many journals urge authors to describe their methods to a level of detail such that independent investigators can fully reproduce their efforts, the results described here suggest that few studies meet this criterion.</a:t>
            </a:r>
            <a:r>
              <a:rPr lang="en" sz="2000">
                <a:solidFill>
                  <a:schemeClr val="dk1"/>
                </a:solidFill>
              </a:rPr>
              <a:t>"</a:t>
            </a:r>
            <a:endParaRPr sz="2000"/>
          </a:p>
        </p:txBody>
      </p:sp>
      <p:pic>
        <p:nvPicPr>
          <p:cNvPr id="67" name="Google Shape;67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700" y="692550"/>
            <a:ext cx="8839197" cy="76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56575" y="195100"/>
            <a:ext cx="89970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00"/>
                </a:solidFill>
                <a:highlight>
                  <a:srgbClr val="FFFFFF"/>
                </a:highlight>
              </a:rPr>
              <a:t>COmmittee on Best practice In Data Analysis &amp; Sharing</a:t>
            </a:r>
            <a:endParaRPr b="1" sz="2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00"/>
                </a:solidFill>
                <a:highlight>
                  <a:srgbClr val="FFFFFF"/>
                </a:highlight>
              </a:rPr>
              <a:t>(COBIDAS)</a:t>
            </a:r>
            <a:endParaRPr b="1" sz="2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73" name="Google Shape;73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2350" y="3011950"/>
            <a:ext cx="5899324" cy="1957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4824" y="1265024"/>
            <a:ext cx="5574375" cy="161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56575" y="195100"/>
            <a:ext cx="89970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00"/>
                </a:solidFill>
                <a:highlight>
                  <a:srgbClr val="FFFFFF"/>
                </a:highlight>
              </a:rPr>
              <a:t>COBIDAS checklist</a:t>
            </a:r>
            <a:endParaRPr b="1" sz="2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673" y="1451125"/>
            <a:ext cx="5163901" cy="26331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56575" y="1741350"/>
            <a:ext cx="39021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Experimental Design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Acquisition​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Preprocessing​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Statistical Modeling &amp; Inference ​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Results​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Data Sharing ​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Reproducibility ​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56575" y="195100"/>
            <a:ext cx="89970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00"/>
                </a:solidFill>
                <a:highlight>
                  <a:srgbClr val="FFFFFF"/>
                </a:highlight>
              </a:rPr>
              <a:t>COBIDAS checklist</a:t>
            </a:r>
            <a:endParaRPr b="1" sz="2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230700" y="1039625"/>
            <a:ext cx="8682600" cy="29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Not well known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Seldom used to: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Write articles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Review articles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Plan studies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Not user friendly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107075" y="264100"/>
            <a:ext cx="8949900" cy="41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</a:rPr>
              <a:t>GOAL</a:t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Make the COBIDAS checklist easier to use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HOW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web based clickable checklist generates a text (json) file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json file→generate method section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56575" y="195100"/>
            <a:ext cx="89970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00"/>
                </a:solidFill>
                <a:highlight>
                  <a:srgbClr val="FFFFFF"/>
                </a:highlight>
              </a:rPr>
              <a:t>EXTENSIONS</a:t>
            </a:r>
            <a:endParaRPr b="1" sz="2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230700" y="959400"/>
            <a:ext cx="8682600" cy="22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Metadata data extraction from BIDS, NIDMs results to autocomplete section of the checklist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Integration with other softwares (SPM, FSL, AFNI):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matlabbatch.mat → json file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/>
        </p:nvSpPr>
        <p:spPr>
          <a:xfrm>
            <a:off x="172800" y="352100"/>
            <a:ext cx="87984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Discuss: </a:t>
            </a:r>
            <a:r>
              <a:rPr lang="en" sz="2400"/>
              <a:t>structure of the JSON file</a:t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Discuss: </a:t>
            </a:r>
            <a:r>
              <a:rPr lang="en" sz="2400"/>
              <a:t>structure of the web interface</a:t>
            </a:r>
            <a:r>
              <a:rPr b="1" lang="en" sz="2400"/>
              <a:t>	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Create: </a:t>
            </a:r>
            <a:r>
              <a:rPr lang="en" sz="2400"/>
              <a:t>POC json file template	</a:t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	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Create: </a:t>
            </a:r>
            <a:r>
              <a:rPr lang="en" sz="2400">
                <a:solidFill>
                  <a:schemeClr val="dk1"/>
                </a:solidFill>
              </a:rPr>
              <a:t>POC</a:t>
            </a:r>
            <a:r>
              <a:rPr lang="en" sz="2400"/>
              <a:t> website to generate a clickable checklist </a:t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	</a:t>
            </a:r>
            <a:endParaRPr b="1" sz="2400"/>
          </a:p>
        </p:txBody>
      </p:sp>
      <p:sp>
        <p:nvSpPr>
          <p:cNvPr id="104" name="Google Shape;104;p21"/>
          <p:cNvSpPr txBox="1"/>
          <p:nvPr/>
        </p:nvSpPr>
        <p:spPr>
          <a:xfrm>
            <a:off x="0" y="3812200"/>
            <a:ext cx="91440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Please consider joining!</a:t>
            </a:r>
            <a:endParaRPr b="1" sz="1800"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hlinkClick r:id="rId3"/>
              </a:rPr>
              <a:t>https://github.com/ohbm/hackathon2019/issues/49</a:t>
            </a:r>
            <a:r>
              <a:rPr b="1" lang="en" sz="1800"/>
              <a:t> </a:t>
            </a:r>
            <a:endParaRPr b="1" sz="1800"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hlinkClick r:id="rId4"/>
              </a:rPr>
              <a:t>https://mattermost.brainhack.org/brainhack/channels/cobidas_checklist</a:t>
            </a:r>
            <a:r>
              <a:rPr b="1" lang="en" sz="1800" u="sng">
                <a:solidFill>
                  <a:schemeClr val="hlink"/>
                </a:solidFill>
              </a:rPr>
              <a:t> </a:t>
            </a:r>
            <a:endParaRPr b="1" sz="1800" u="sng">
              <a:solidFill>
                <a:schemeClr val="hlink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