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93"/>
  </p:normalViewPr>
  <p:slideViewPr>
    <p:cSldViewPr snapToGrid="0" snapToObjects="1">
      <p:cViewPr varScale="1">
        <p:scale>
          <a:sx n="144" d="100"/>
          <a:sy n="144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5DF6-5099-D240-81F5-D659E540C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36A94-95ED-5244-B768-92ED116B8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C59EA-86D0-D540-B31E-8C62E2A1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1BA-4B06-224D-ABF6-6F380921344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27971-D636-B642-AD49-90140C33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32057-8F87-FB4A-BE39-E0EC7FD7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AAF-0231-8E4A-9763-E41267F8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0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5CD8-65F4-FA40-857E-AC965F07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D2AB9-B0AC-2444-8244-9EBAF7623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FCE6-8CDF-3B4B-A3EA-FD6151F1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1BA-4B06-224D-ABF6-6F380921344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59F7-1C3B-A547-9284-4B4FD179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8CCC3-89CD-EA4D-BB30-532E8FBC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AAF-0231-8E4A-9763-E41267F8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7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1B5BA-4B81-B141-BBDF-A3450ABAB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97915-F632-2F48-B070-340BDEE83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B9F82-64FE-B54F-BED5-41545330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1BA-4B06-224D-ABF6-6F380921344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02FB4-BD0C-7949-8609-96EEEA2A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CFB3F-354A-5344-A210-69822D1C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AAF-0231-8E4A-9763-E41267F8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8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8657-3E35-A84D-9926-2F8083DD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A0E2-6ADF-9540-93AB-B54AC039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146A8-BA64-BC48-B11D-EE7D276E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1BA-4B06-224D-ABF6-6F380921344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2A56A-6BA4-1549-B860-74F34CF9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8CC6-ADC6-C040-A69A-78A28CFC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AAF-0231-8E4A-9763-E41267F8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7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1B0E-316D-1B45-908F-B402A20B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5535D-7581-6146-8972-CDBC6D433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E4FA-FC90-B744-9500-BB8EB09E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1BA-4B06-224D-ABF6-6F380921344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DCE9-959F-3740-A787-76109724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CF52-4BF5-624C-B286-D00DC362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AAF-0231-8E4A-9763-E41267F8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4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BF4F-603D-9C45-A6DE-1C87C8BB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BCD5-59A7-5A45-A0B4-7E6D4C775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4F118-C358-BF42-B149-BF5439F19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CB9E-D539-0E40-BAFE-BD89C47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1BA-4B06-224D-ABF6-6F380921344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0202A-CD49-6641-840C-EFAC5E4F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CED3F-2F57-0D42-88F2-E98D2B77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AAF-0231-8E4A-9763-E41267F8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6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54BD-7DF2-B847-BD58-912D693B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BBC88-111C-1741-9842-3579505B2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30EBC-4EAC-DC44-9C17-59A6B5338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DB3E3-6399-9342-9124-B8FC5E8E2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24368-5947-1148-A247-A8E9BD6F7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79DA5-F01B-3B48-9539-8426AB49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1BA-4B06-224D-ABF6-6F380921344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65316-E061-3948-8A74-8ED751BA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64B95-77E4-B84C-A166-2D86E387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AAF-0231-8E4A-9763-E41267F8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F45B-4062-754F-BA7A-F495A8E2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D9196-F220-F646-AAF9-7FB3FC75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1BA-4B06-224D-ABF6-6F380921344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2280A-6CCF-2B42-9427-526A7065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5516F-58E6-2949-9AA1-8D53CF88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AAF-0231-8E4A-9763-E41267F8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5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1F4AB-24C8-514C-A530-0ACC6D7B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1BA-4B06-224D-ABF6-6F380921344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ED665-7AA5-3144-8506-A2BB2F4D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8BA3F-6C73-4743-9ABE-06010A07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AAF-0231-8E4A-9763-E41267F8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3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A386-7B02-C847-884B-72B7D2AB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7CCB-EAC2-6540-BF90-3807AC6B7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141B-3F49-3D41-9B62-F0BC42C70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88196-D75E-A048-A0BC-C8F822FA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1BA-4B06-224D-ABF6-6F380921344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F336B-8E65-744D-95EB-27869565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A55DF-7502-0A4A-A49B-F5553A51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AAF-0231-8E4A-9763-E41267F8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1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FE3-8408-5540-AAD4-70A0C1A4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197AC-BC85-8F4D-B16F-732396B45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66433-0A7D-C141-9321-B52CFB1F0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50543-F753-444F-BBC8-F87D49B3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51BA-4B06-224D-ABF6-6F380921344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B1365-6431-3B40-911C-7482159E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90D2F-D3EC-6B44-AB98-27F1B459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0AAF-0231-8E4A-9763-E41267F8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3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A78A2-543E-394B-A81F-AC24FB2D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05B80-932A-C340-8CD1-1A825EB05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3A839-09DA-4840-AFD7-FB8B105E7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B51BA-4B06-224D-ABF6-6F380921344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E6E3-6C96-AC49-83E3-287D16DCA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33150-EFAC-8D47-BE9A-66C0BA9CC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E0AAF-0231-8E4A-9763-E41267F8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1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4D70-3296-8F47-91B5-8FC46B66B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Fish &amp; Chips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13535-0F61-884D-BE7C-27028C122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Équipe</a:t>
            </a:r>
            <a:r>
              <a:rPr lang="en-US" dirty="0"/>
              <a:t> 7 – Les </a:t>
            </a:r>
            <a:r>
              <a:rPr lang="en-US" dirty="0" err="1"/>
              <a:t>Requins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5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A9B-7512-F846-A405-091DA33B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9CDC-6779-1644-9DCD-FE001554C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92198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95DB-2724-9646-9021-25FBECAF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A44DB-2F4E-7949-A0F5-61E0D343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lamby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8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C2CF-F950-DA4B-8979-6CE9CA83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Besoins</a:t>
            </a:r>
            <a:r>
              <a:rPr lang="en-US" dirty="0"/>
              <a:t> et </a:t>
            </a:r>
            <a:r>
              <a:rPr lang="en-US" dirty="0" err="1"/>
              <a:t>objectifs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D685-6708-264F-96ED-EBD4FA164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Lamby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5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8597-63E4-EE40-9BE3-55850840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Critères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06D4-D0CB-604B-A838-A330880B7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Jay the show</a:t>
            </a:r>
          </a:p>
        </p:txBody>
      </p:sp>
    </p:spTree>
    <p:extLst>
      <p:ext uri="{BB962C8B-B14F-4D97-AF65-F5344CB8AC3E}">
        <p14:creationId xmlns:p14="http://schemas.microsoft.com/office/powerpoint/2010/main" val="336071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7DAD-3E5D-9C42-ABF8-DC2D7684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334A-89C2-9042-9337-0B642F348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Honoré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0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9443-8B3E-804C-BDA9-FE24ED73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DF9C-476A-9B44-B914-E91E75C82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Ibrahim</a:t>
            </a:r>
          </a:p>
        </p:txBody>
      </p:sp>
    </p:spTree>
    <p:extLst>
      <p:ext uri="{BB962C8B-B14F-4D97-AF65-F5344CB8AC3E}">
        <p14:creationId xmlns:p14="http://schemas.microsoft.com/office/powerpoint/2010/main" val="134223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52C7-8013-B84C-81FC-3EA653A6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marche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F7BD-8E34-BB42-A226-385ABE75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plogue</a:t>
            </a:r>
            <a:r>
              <a:rPr lang="en-US" dirty="0"/>
              <a:t> le </a:t>
            </a:r>
            <a:r>
              <a:rPr lang="en-US" dirty="0" err="1"/>
              <a:t>diagramme</a:t>
            </a:r>
            <a:endParaRPr lang="en-US" dirty="0"/>
          </a:p>
          <a:p>
            <a:r>
              <a:rPr lang="en-US" dirty="0"/>
              <a:t>Comeback de jay</a:t>
            </a:r>
          </a:p>
        </p:txBody>
      </p:sp>
    </p:spTree>
    <p:extLst>
      <p:ext uri="{BB962C8B-B14F-4D97-AF65-F5344CB8AC3E}">
        <p14:creationId xmlns:p14="http://schemas.microsoft.com/office/powerpoint/2010/main" val="189521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DD80-48D0-E941-A673-2211DCD3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</a:t>
            </a:r>
            <a:r>
              <a:rPr lang="en-US" dirty="0" err="1"/>
              <a:t>générale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3E39-856E-DF4C-BC68-58CF7E09F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Vente</a:t>
            </a:r>
            <a:r>
              <a:rPr lang="en-US" dirty="0"/>
              <a:t> du </a:t>
            </a:r>
            <a:r>
              <a:rPr lang="en-US" dirty="0" err="1"/>
              <a:t>produit</a:t>
            </a:r>
            <a:endParaRPr lang="en-US" dirty="0"/>
          </a:p>
          <a:p>
            <a:r>
              <a:rPr lang="en-US" dirty="0"/>
              <a:t>”</a:t>
            </a: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payant</a:t>
            </a:r>
            <a:r>
              <a:rPr lang="en-US" dirty="0"/>
              <a:t> </a:t>
            </a:r>
            <a:r>
              <a:rPr lang="en-US" dirty="0" err="1"/>
              <a:t>parce</a:t>
            </a:r>
            <a:r>
              <a:rPr lang="en-US" dirty="0"/>
              <a:t> que xxx”</a:t>
            </a:r>
          </a:p>
          <a:p>
            <a:r>
              <a:rPr lang="en-US" dirty="0"/>
              <a:t>“</a:t>
            </a:r>
            <a:r>
              <a:rPr lang="en-US" dirty="0" err="1"/>
              <a:t>Pourquoi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le </a:t>
            </a:r>
            <a:r>
              <a:rPr lang="en-US" dirty="0" err="1"/>
              <a:t>meilleur</a:t>
            </a:r>
            <a:r>
              <a:rPr lang="en-US" dirty="0"/>
              <a:t> par rapport aux </a:t>
            </a:r>
            <a:r>
              <a:rPr lang="en-US" dirty="0" err="1"/>
              <a:t>autres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 err="1"/>
              <a:t>Qu’est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qui fait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produit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qui </a:t>
            </a:r>
            <a:r>
              <a:rPr lang="en-US" dirty="0" err="1"/>
              <a:t>répond</a:t>
            </a:r>
            <a:r>
              <a:rPr lang="en-US" dirty="0"/>
              <a:t> le </a:t>
            </a:r>
            <a:r>
              <a:rPr lang="en-US" dirty="0" err="1"/>
              <a:t>mieux</a:t>
            </a:r>
            <a:r>
              <a:rPr lang="en-US" dirty="0"/>
              <a:t> aux </a:t>
            </a:r>
            <a:r>
              <a:rPr lang="en-US"/>
              <a:t>critères”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9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CE4D-DBC8-8743-B92C-5EF674F6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0B23-E7CF-764E-A3DC-AE7987D5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oblige d’être long</a:t>
            </a:r>
          </a:p>
        </p:txBody>
      </p:sp>
    </p:spTree>
    <p:extLst>
      <p:ext uri="{BB962C8B-B14F-4D97-AF65-F5344CB8AC3E}">
        <p14:creationId xmlns:p14="http://schemas.microsoft.com/office/powerpoint/2010/main" val="413051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81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Projet Fish &amp; Chips</vt:lpstr>
      <vt:lpstr>Introduction</vt:lpstr>
      <vt:lpstr>Besoins et objectifs</vt:lpstr>
      <vt:lpstr>Critères</vt:lpstr>
      <vt:lpstr>Composantes</vt:lpstr>
      <vt:lpstr>Composantes</vt:lpstr>
      <vt:lpstr>Comment ça marche</vt:lpstr>
      <vt:lpstr>Satisfaction générale</vt:lpstr>
      <vt:lpstr>Mini 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Fish &amp; Chips</dc:title>
  <dc:creator>Rémi Lévesque</dc:creator>
  <cp:lastModifiedBy>Rémi Lévesque</cp:lastModifiedBy>
  <cp:revision>2</cp:revision>
  <dcterms:created xsi:type="dcterms:W3CDTF">2019-04-23T16:00:34Z</dcterms:created>
  <dcterms:modified xsi:type="dcterms:W3CDTF">2019-04-23T17:17:43Z</dcterms:modified>
</cp:coreProperties>
</file>