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641013" cy="8189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7" d="100"/>
          <a:sy n="57" d="100"/>
        </p:scale>
        <p:origin x="14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076" y="1340341"/>
            <a:ext cx="9044861" cy="2851303"/>
          </a:xfrm>
        </p:spPr>
        <p:txBody>
          <a:bodyPr anchor="b"/>
          <a:lstStyle>
            <a:lvl1pPr algn="ctr">
              <a:defRPr sz="698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0127" y="4301601"/>
            <a:ext cx="7980760" cy="1977333"/>
          </a:xfrm>
        </p:spPr>
        <p:txBody>
          <a:bodyPr/>
          <a:lstStyle>
            <a:lvl1pPr marL="0" indent="0" algn="ctr">
              <a:buNone/>
              <a:defRPr sz="2793"/>
            </a:lvl1pPr>
            <a:lvl2pPr marL="532044" indent="0" algn="ctr">
              <a:buNone/>
              <a:defRPr sz="2327"/>
            </a:lvl2pPr>
            <a:lvl3pPr marL="1064087" indent="0" algn="ctr">
              <a:buNone/>
              <a:defRPr sz="2095"/>
            </a:lvl3pPr>
            <a:lvl4pPr marL="1596131" indent="0" algn="ctr">
              <a:buNone/>
              <a:defRPr sz="1862"/>
            </a:lvl4pPr>
            <a:lvl5pPr marL="2128175" indent="0" algn="ctr">
              <a:buNone/>
              <a:defRPr sz="1862"/>
            </a:lvl5pPr>
            <a:lvl6pPr marL="2660218" indent="0" algn="ctr">
              <a:buNone/>
              <a:defRPr sz="1862"/>
            </a:lvl6pPr>
            <a:lvl7pPr marL="3192262" indent="0" algn="ctr">
              <a:buNone/>
              <a:defRPr sz="1862"/>
            </a:lvl7pPr>
            <a:lvl8pPr marL="3724305" indent="0" algn="ctr">
              <a:buNone/>
              <a:defRPr sz="1862"/>
            </a:lvl8pPr>
            <a:lvl9pPr marL="4256349" indent="0" algn="ctr">
              <a:buNone/>
              <a:defRPr sz="1862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443-EA21-47B8-B9B4-9459F89C4D37}" type="datetimeFigureOut">
              <a:rPr lang="fr-CA" smtClean="0"/>
              <a:t>2019-03-14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5064-C8A0-41C1-921E-9A6338B8A6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5648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443-EA21-47B8-B9B4-9459F89C4D37}" type="datetimeFigureOut">
              <a:rPr lang="fr-CA" smtClean="0"/>
              <a:t>2019-03-14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5064-C8A0-41C1-921E-9A6338B8A6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6985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14976" y="436037"/>
            <a:ext cx="2294468" cy="69405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70" y="436037"/>
            <a:ext cx="6750393" cy="694057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443-EA21-47B8-B9B4-9459F89C4D37}" type="datetimeFigureOut">
              <a:rPr lang="fr-CA" smtClean="0"/>
              <a:t>2019-03-14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5064-C8A0-41C1-921E-9A6338B8A6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242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443-EA21-47B8-B9B4-9459F89C4D37}" type="datetimeFigureOut">
              <a:rPr lang="fr-CA" smtClean="0"/>
              <a:t>2019-03-14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5064-C8A0-41C1-921E-9A6338B8A6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7753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028" y="2041793"/>
            <a:ext cx="9177874" cy="3406776"/>
          </a:xfrm>
        </p:spPr>
        <p:txBody>
          <a:bodyPr anchor="b"/>
          <a:lstStyle>
            <a:lvl1pPr>
              <a:defRPr sz="698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028" y="5480798"/>
            <a:ext cx="9177874" cy="1791543"/>
          </a:xfrm>
        </p:spPr>
        <p:txBody>
          <a:bodyPr/>
          <a:lstStyle>
            <a:lvl1pPr marL="0" indent="0">
              <a:buNone/>
              <a:defRPr sz="2793">
                <a:solidFill>
                  <a:schemeClr val="tx1"/>
                </a:solidFill>
              </a:defRPr>
            </a:lvl1pPr>
            <a:lvl2pPr marL="532044" indent="0">
              <a:buNone/>
              <a:defRPr sz="2327">
                <a:solidFill>
                  <a:schemeClr val="tx1">
                    <a:tint val="75000"/>
                  </a:schemeClr>
                </a:solidFill>
              </a:defRPr>
            </a:lvl2pPr>
            <a:lvl3pPr marL="1064087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3pPr>
            <a:lvl4pPr marL="1596131" indent="0">
              <a:buNone/>
              <a:defRPr sz="1862">
                <a:solidFill>
                  <a:schemeClr val="tx1">
                    <a:tint val="75000"/>
                  </a:schemeClr>
                </a:solidFill>
              </a:defRPr>
            </a:lvl4pPr>
            <a:lvl5pPr marL="2128175" indent="0">
              <a:buNone/>
              <a:defRPr sz="1862">
                <a:solidFill>
                  <a:schemeClr val="tx1">
                    <a:tint val="75000"/>
                  </a:schemeClr>
                </a:solidFill>
              </a:defRPr>
            </a:lvl5pPr>
            <a:lvl6pPr marL="2660218" indent="0">
              <a:buNone/>
              <a:defRPr sz="1862">
                <a:solidFill>
                  <a:schemeClr val="tx1">
                    <a:tint val="75000"/>
                  </a:schemeClr>
                </a:solidFill>
              </a:defRPr>
            </a:lvl6pPr>
            <a:lvl7pPr marL="3192262" indent="0">
              <a:buNone/>
              <a:defRPr sz="1862">
                <a:solidFill>
                  <a:schemeClr val="tx1">
                    <a:tint val="75000"/>
                  </a:schemeClr>
                </a:solidFill>
              </a:defRPr>
            </a:lvl7pPr>
            <a:lvl8pPr marL="3724305" indent="0">
              <a:buNone/>
              <a:defRPr sz="1862">
                <a:solidFill>
                  <a:schemeClr val="tx1">
                    <a:tint val="75000"/>
                  </a:schemeClr>
                </a:solidFill>
              </a:defRPr>
            </a:lvl8pPr>
            <a:lvl9pPr marL="4256349" indent="0">
              <a:buNone/>
              <a:defRPr sz="18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443-EA21-47B8-B9B4-9459F89C4D37}" type="datetimeFigureOut">
              <a:rPr lang="fr-CA" smtClean="0"/>
              <a:t>2019-03-14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5064-C8A0-41C1-921E-9A6338B8A6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8073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69" y="2180185"/>
            <a:ext cx="4522431" cy="51964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87013" y="2180185"/>
            <a:ext cx="4522431" cy="51964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443-EA21-47B8-B9B4-9459F89C4D37}" type="datetimeFigureOut">
              <a:rPr lang="fr-CA" smtClean="0"/>
              <a:t>2019-03-14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5064-C8A0-41C1-921E-9A6338B8A6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81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955" y="436039"/>
            <a:ext cx="9177874" cy="15830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957" y="2007667"/>
            <a:ext cx="4501647" cy="983926"/>
          </a:xfrm>
        </p:spPr>
        <p:txBody>
          <a:bodyPr anchor="b"/>
          <a:lstStyle>
            <a:lvl1pPr marL="0" indent="0">
              <a:buNone/>
              <a:defRPr sz="2793" b="1"/>
            </a:lvl1pPr>
            <a:lvl2pPr marL="532044" indent="0">
              <a:buNone/>
              <a:defRPr sz="2327" b="1"/>
            </a:lvl2pPr>
            <a:lvl3pPr marL="1064087" indent="0">
              <a:buNone/>
              <a:defRPr sz="2095" b="1"/>
            </a:lvl3pPr>
            <a:lvl4pPr marL="1596131" indent="0">
              <a:buNone/>
              <a:defRPr sz="1862" b="1"/>
            </a:lvl4pPr>
            <a:lvl5pPr marL="2128175" indent="0">
              <a:buNone/>
              <a:defRPr sz="1862" b="1"/>
            </a:lvl5pPr>
            <a:lvl6pPr marL="2660218" indent="0">
              <a:buNone/>
              <a:defRPr sz="1862" b="1"/>
            </a:lvl6pPr>
            <a:lvl7pPr marL="3192262" indent="0">
              <a:buNone/>
              <a:defRPr sz="1862" b="1"/>
            </a:lvl7pPr>
            <a:lvl8pPr marL="3724305" indent="0">
              <a:buNone/>
              <a:defRPr sz="1862" b="1"/>
            </a:lvl8pPr>
            <a:lvl9pPr marL="4256349" indent="0">
              <a:buNone/>
              <a:defRPr sz="186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957" y="2991593"/>
            <a:ext cx="4501647" cy="4400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87013" y="2007667"/>
            <a:ext cx="4523817" cy="983926"/>
          </a:xfrm>
        </p:spPr>
        <p:txBody>
          <a:bodyPr anchor="b"/>
          <a:lstStyle>
            <a:lvl1pPr marL="0" indent="0">
              <a:buNone/>
              <a:defRPr sz="2793" b="1"/>
            </a:lvl1pPr>
            <a:lvl2pPr marL="532044" indent="0">
              <a:buNone/>
              <a:defRPr sz="2327" b="1"/>
            </a:lvl2pPr>
            <a:lvl3pPr marL="1064087" indent="0">
              <a:buNone/>
              <a:defRPr sz="2095" b="1"/>
            </a:lvl3pPr>
            <a:lvl4pPr marL="1596131" indent="0">
              <a:buNone/>
              <a:defRPr sz="1862" b="1"/>
            </a:lvl4pPr>
            <a:lvl5pPr marL="2128175" indent="0">
              <a:buNone/>
              <a:defRPr sz="1862" b="1"/>
            </a:lvl5pPr>
            <a:lvl6pPr marL="2660218" indent="0">
              <a:buNone/>
              <a:defRPr sz="1862" b="1"/>
            </a:lvl6pPr>
            <a:lvl7pPr marL="3192262" indent="0">
              <a:buNone/>
              <a:defRPr sz="1862" b="1"/>
            </a:lvl7pPr>
            <a:lvl8pPr marL="3724305" indent="0">
              <a:buNone/>
              <a:defRPr sz="1862" b="1"/>
            </a:lvl8pPr>
            <a:lvl9pPr marL="4256349" indent="0">
              <a:buNone/>
              <a:defRPr sz="186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87013" y="2991593"/>
            <a:ext cx="4523817" cy="4400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443-EA21-47B8-B9B4-9459F89C4D37}" type="datetimeFigureOut">
              <a:rPr lang="fr-CA" smtClean="0"/>
              <a:t>2019-03-14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5064-C8A0-41C1-921E-9A6338B8A6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266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443-EA21-47B8-B9B4-9459F89C4D37}" type="datetimeFigureOut">
              <a:rPr lang="fr-CA" smtClean="0"/>
              <a:t>2019-03-14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5064-C8A0-41C1-921E-9A6338B8A6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2736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443-EA21-47B8-B9B4-9459F89C4D37}" type="datetimeFigureOut">
              <a:rPr lang="fr-CA" smtClean="0"/>
              <a:t>2019-03-14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5064-C8A0-41C1-921E-9A6338B8A6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3066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955" y="545994"/>
            <a:ext cx="3432004" cy="1910980"/>
          </a:xfrm>
        </p:spPr>
        <p:txBody>
          <a:bodyPr anchor="b"/>
          <a:lstStyle>
            <a:lvl1pPr>
              <a:defRPr sz="372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3816" y="1179197"/>
            <a:ext cx="5387013" cy="5820147"/>
          </a:xfrm>
        </p:spPr>
        <p:txBody>
          <a:bodyPr/>
          <a:lstStyle>
            <a:lvl1pPr>
              <a:defRPr sz="3724"/>
            </a:lvl1pPr>
            <a:lvl2pPr>
              <a:defRPr sz="3258"/>
            </a:lvl2pPr>
            <a:lvl3pPr>
              <a:defRPr sz="2793"/>
            </a:lvl3pPr>
            <a:lvl4pPr>
              <a:defRPr sz="2327"/>
            </a:lvl4pPr>
            <a:lvl5pPr>
              <a:defRPr sz="2327"/>
            </a:lvl5pPr>
            <a:lvl6pPr>
              <a:defRPr sz="2327"/>
            </a:lvl6pPr>
            <a:lvl7pPr>
              <a:defRPr sz="2327"/>
            </a:lvl7pPr>
            <a:lvl8pPr>
              <a:defRPr sz="2327"/>
            </a:lvl8pPr>
            <a:lvl9pPr>
              <a:defRPr sz="232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2955" y="2456974"/>
            <a:ext cx="3432004" cy="4551848"/>
          </a:xfrm>
        </p:spPr>
        <p:txBody>
          <a:bodyPr/>
          <a:lstStyle>
            <a:lvl1pPr marL="0" indent="0">
              <a:buNone/>
              <a:defRPr sz="1862"/>
            </a:lvl1pPr>
            <a:lvl2pPr marL="532044" indent="0">
              <a:buNone/>
              <a:defRPr sz="1629"/>
            </a:lvl2pPr>
            <a:lvl3pPr marL="1064087" indent="0">
              <a:buNone/>
              <a:defRPr sz="1396"/>
            </a:lvl3pPr>
            <a:lvl4pPr marL="1596131" indent="0">
              <a:buNone/>
              <a:defRPr sz="1164"/>
            </a:lvl4pPr>
            <a:lvl5pPr marL="2128175" indent="0">
              <a:buNone/>
              <a:defRPr sz="1164"/>
            </a:lvl5pPr>
            <a:lvl6pPr marL="2660218" indent="0">
              <a:buNone/>
              <a:defRPr sz="1164"/>
            </a:lvl6pPr>
            <a:lvl7pPr marL="3192262" indent="0">
              <a:buNone/>
              <a:defRPr sz="1164"/>
            </a:lvl7pPr>
            <a:lvl8pPr marL="3724305" indent="0">
              <a:buNone/>
              <a:defRPr sz="1164"/>
            </a:lvl8pPr>
            <a:lvl9pPr marL="4256349" indent="0">
              <a:buNone/>
              <a:defRPr sz="116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443-EA21-47B8-B9B4-9459F89C4D37}" type="datetimeFigureOut">
              <a:rPr lang="fr-CA" smtClean="0"/>
              <a:t>2019-03-14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5064-C8A0-41C1-921E-9A6338B8A6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032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955" y="545994"/>
            <a:ext cx="3432004" cy="1910980"/>
          </a:xfrm>
        </p:spPr>
        <p:txBody>
          <a:bodyPr anchor="b"/>
          <a:lstStyle>
            <a:lvl1pPr>
              <a:defRPr sz="372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23816" y="1179197"/>
            <a:ext cx="5387013" cy="5820147"/>
          </a:xfrm>
        </p:spPr>
        <p:txBody>
          <a:bodyPr anchor="t"/>
          <a:lstStyle>
            <a:lvl1pPr marL="0" indent="0">
              <a:buNone/>
              <a:defRPr sz="3724"/>
            </a:lvl1pPr>
            <a:lvl2pPr marL="532044" indent="0">
              <a:buNone/>
              <a:defRPr sz="3258"/>
            </a:lvl2pPr>
            <a:lvl3pPr marL="1064087" indent="0">
              <a:buNone/>
              <a:defRPr sz="2793"/>
            </a:lvl3pPr>
            <a:lvl4pPr marL="1596131" indent="0">
              <a:buNone/>
              <a:defRPr sz="2327"/>
            </a:lvl4pPr>
            <a:lvl5pPr marL="2128175" indent="0">
              <a:buNone/>
              <a:defRPr sz="2327"/>
            </a:lvl5pPr>
            <a:lvl6pPr marL="2660218" indent="0">
              <a:buNone/>
              <a:defRPr sz="2327"/>
            </a:lvl6pPr>
            <a:lvl7pPr marL="3192262" indent="0">
              <a:buNone/>
              <a:defRPr sz="2327"/>
            </a:lvl7pPr>
            <a:lvl8pPr marL="3724305" indent="0">
              <a:buNone/>
              <a:defRPr sz="2327"/>
            </a:lvl8pPr>
            <a:lvl9pPr marL="4256349" indent="0">
              <a:buNone/>
              <a:defRPr sz="232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2955" y="2456974"/>
            <a:ext cx="3432004" cy="4551848"/>
          </a:xfrm>
        </p:spPr>
        <p:txBody>
          <a:bodyPr/>
          <a:lstStyle>
            <a:lvl1pPr marL="0" indent="0">
              <a:buNone/>
              <a:defRPr sz="1862"/>
            </a:lvl1pPr>
            <a:lvl2pPr marL="532044" indent="0">
              <a:buNone/>
              <a:defRPr sz="1629"/>
            </a:lvl2pPr>
            <a:lvl3pPr marL="1064087" indent="0">
              <a:buNone/>
              <a:defRPr sz="1396"/>
            </a:lvl3pPr>
            <a:lvl4pPr marL="1596131" indent="0">
              <a:buNone/>
              <a:defRPr sz="1164"/>
            </a:lvl4pPr>
            <a:lvl5pPr marL="2128175" indent="0">
              <a:buNone/>
              <a:defRPr sz="1164"/>
            </a:lvl5pPr>
            <a:lvl6pPr marL="2660218" indent="0">
              <a:buNone/>
              <a:defRPr sz="1164"/>
            </a:lvl6pPr>
            <a:lvl7pPr marL="3192262" indent="0">
              <a:buNone/>
              <a:defRPr sz="1164"/>
            </a:lvl7pPr>
            <a:lvl8pPr marL="3724305" indent="0">
              <a:buNone/>
              <a:defRPr sz="1164"/>
            </a:lvl8pPr>
            <a:lvl9pPr marL="4256349" indent="0">
              <a:buNone/>
              <a:defRPr sz="116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443-EA21-47B8-B9B4-9459F89C4D37}" type="datetimeFigureOut">
              <a:rPr lang="fr-CA" smtClean="0"/>
              <a:t>2019-03-14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5064-C8A0-41C1-921E-9A6338B8A6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9012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70" y="436039"/>
            <a:ext cx="9177874" cy="1583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70" y="2180185"/>
            <a:ext cx="9177874" cy="5196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70" y="7590838"/>
            <a:ext cx="2394228" cy="436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C8443-EA21-47B8-B9B4-9459F89C4D37}" type="datetimeFigureOut">
              <a:rPr lang="fr-CA" smtClean="0"/>
              <a:t>2019-03-14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4836" y="7590838"/>
            <a:ext cx="3591342" cy="436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15215" y="7590838"/>
            <a:ext cx="2394228" cy="436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F5064-C8A0-41C1-921E-9A6338B8A6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1382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64087" rtl="0" eaLnBrk="1" latinLnBrk="0" hangingPunct="1">
        <a:lnSpc>
          <a:spcPct val="90000"/>
        </a:lnSpc>
        <a:spcBef>
          <a:spcPct val="0"/>
        </a:spcBef>
        <a:buNone/>
        <a:defRPr sz="5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022" indent="-266022" algn="l" defTabSz="1064087" rtl="0" eaLnBrk="1" latinLnBrk="0" hangingPunct="1">
        <a:lnSpc>
          <a:spcPct val="90000"/>
        </a:lnSpc>
        <a:spcBef>
          <a:spcPts val="1164"/>
        </a:spcBef>
        <a:buFont typeface="Arial" panose="020B0604020202020204" pitchFamily="34" charset="0"/>
        <a:buChar char="•"/>
        <a:defRPr sz="3258" kern="1200">
          <a:solidFill>
            <a:schemeClr val="tx1"/>
          </a:solidFill>
          <a:latin typeface="+mn-lt"/>
          <a:ea typeface="+mn-ea"/>
          <a:cs typeface="+mn-cs"/>
        </a:defRPr>
      </a:lvl1pPr>
      <a:lvl2pPr marL="798065" indent="-266022" algn="l" defTabSz="1064087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2pPr>
      <a:lvl3pPr marL="1330109" indent="-266022" algn="l" defTabSz="1064087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327" kern="1200">
          <a:solidFill>
            <a:schemeClr val="tx1"/>
          </a:solidFill>
          <a:latin typeface="+mn-lt"/>
          <a:ea typeface="+mn-ea"/>
          <a:cs typeface="+mn-cs"/>
        </a:defRPr>
      </a:lvl3pPr>
      <a:lvl4pPr marL="1862153" indent="-266022" algn="l" defTabSz="1064087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4pPr>
      <a:lvl5pPr marL="2394196" indent="-266022" algn="l" defTabSz="1064087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5pPr>
      <a:lvl6pPr marL="2926240" indent="-266022" algn="l" defTabSz="1064087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6pPr>
      <a:lvl7pPr marL="3458284" indent="-266022" algn="l" defTabSz="1064087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7pPr>
      <a:lvl8pPr marL="3990327" indent="-266022" algn="l" defTabSz="1064087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8pPr>
      <a:lvl9pPr marL="4522371" indent="-266022" algn="l" defTabSz="1064087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4087" rtl="0" eaLnBrk="1" latinLnBrk="0" hangingPunct="1"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32044" algn="l" defTabSz="1064087" rtl="0" eaLnBrk="1" latinLnBrk="0" hangingPunct="1">
        <a:defRPr sz="2095" kern="1200">
          <a:solidFill>
            <a:schemeClr val="tx1"/>
          </a:solidFill>
          <a:latin typeface="+mn-lt"/>
          <a:ea typeface="+mn-ea"/>
          <a:cs typeface="+mn-cs"/>
        </a:defRPr>
      </a:lvl2pPr>
      <a:lvl3pPr marL="1064087" algn="l" defTabSz="1064087" rtl="0" eaLnBrk="1" latinLnBrk="0" hangingPunct="1">
        <a:defRPr sz="20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131" algn="l" defTabSz="1064087" rtl="0" eaLnBrk="1" latinLnBrk="0" hangingPunct="1">
        <a:defRPr sz="2095" kern="1200">
          <a:solidFill>
            <a:schemeClr val="tx1"/>
          </a:solidFill>
          <a:latin typeface="+mn-lt"/>
          <a:ea typeface="+mn-ea"/>
          <a:cs typeface="+mn-cs"/>
        </a:defRPr>
      </a:lvl4pPr>
      <a:lvl5pPr marL="2128175" algn="l" defTabSz="1064087" rtl="0" eaLnBrk="1" latinLnBrk="0" hangingPunct="1">
        <a:defRPr sz="2095" kern="1200">
          <a:solidFill>
            <a:schemeClr val="tx1"/>
          </a:solidFill>
          <a:latin typeface="+mn-lt"/>
          <a:ea typeface="+mn-ea"/>
          <a:cs typeface="+mn-cs"/>
        </a:defRPr>
      </a:lvl5pPr>
      <a:lvl6pPr marL="2660218" algn="l" defTabSz="1064087" rtl="0" eaLnBrk="1" latinLnBrk="0" hangingPunct="1">
        <a:defRPr sz="2095" kern="1200">
          <a:solidFill>
            <a:schemeClr val="tx1"/>
          </a:solidFill>
          <a:latin typeface="+mn-lt"/>
          <a:ea typeface="+mn-ea"/>
          <a:cs typeface="+mn-cs"/>
        </a:defRPr>
      </a:lvl6pPr>
      <a:lvl7pPr marL="3192262" algn="l" defTabSz="1064087" rtl="0" eaLnBrk="1" latinLnBrk="0" hangingPunct="1">
        <a:defRPr sz="2095" kern="1200">
          <a:solidFill>
            <a:schemeClr val="tx1"/>
          </a:solidFill>
          <a:latin typeface="+mn-lt"/>
          <a:ea typeface="+mn-ea"/>
          <a:cs typeface="+mn-cs"/>
        </a:defRPr>
      </a:lvl7pPr>
      <a:lvl8pPr marL="3724305" algn="l" defTabSz="1064087" rtl="0" eaLnBrk="1" latinLnBrk="0" hangingPunct="1">
        <a:defRPr sz="2095" kern="1200">
          <a:solidFill>
            <a:schemeClr val="tx1"/>
          </a:solidFill>
          <a:latin typeface="+mn-lt"/>
          <a:ea typeface="+mn-ea"/>
          <a:cs typeface="+mn-cs"/>
        </a:defRPr>
      </a:lvl8pPr>
      <a:lvl9pPr marL="4256349" algn="l" defTabSz="1064087" rtl="0" eaLnBrk="1" latinLnBrk="0" hangingPunct="1">
        <a:defRPr sz="20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D67D7F9-67FC-49D6-AEAB-EC265B37F33F}"/>
              </a:ext>
            </a:extLst>
          </p:cNvPr>
          <p:cNvSpPr/>
          <p:nvPr/>
        </p:nvSpPr>
        <p:spPr>
          <a:xfrm>
            <a:off x="642478" y="216154"/>
            <a:ext cx="1250352" cy="9350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76" dirty="0"/>
              <a:t>Données de poisson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2559FC7-BBA7-4AAA-BC4B-1D900FD31BBC}"/>
              </a:ext>
            </a:extLst>
          </p:cNvPr>
          <p:cNvSpPr/>
          <p:nvPr/>
        </p:nvSpPr>
        <p:spPr>
          <a:xfrm>
            <a:off x="8680454" y="216160"/>
            <a:ext cx="1250352" cy="9350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76" dirty="0"/>
              <a:t>Date et heure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D5D1096-025D-4B07-A110-B04F7A733AFB}"/>
              </a:ext>
            </a:extLst>
          </p:cNvPr>
          <p:cNvSpPr/>
          <p:nvPr/>
        </p:nvSpPr>
        <p:spPr>
          <a:xfrm>
            <a:off x="2250071" y="216154"/>
            <a:ext cx="1250352" cy="9350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76" dirty="0"/>
              <a:t>Poissons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355821E-F946-4C8B-AD24-09CCAEA683D2}"/>
              </a:ext>
            </a:extLst>
          </p:cNvPr>
          <p:cNvSpPr/>
          <p:nvPr/>
        </p:nvSpPr>
        <p:spPr>
          <a:xfrm>
            <a:off x="3857668" y="216160"/>
            <a:ext cx="1250352" cy="9350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76" dirty="0"/>
              <a:t>Source d’énergie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DD1884C-6CB4-4B31-AE7D-08E4708A5ABB}"/>
              </a:ext>
            </a:extLst>
          </p:cNvPr>
          <p:cNvSpPr/>
          <p:nvPr/>
        </p:nvSpPr>
        <p:spPr>
          <a:xfrm>
            <a:off x="5465264" y="216160"/>
            <a:ext cx="1250352" cy="9350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76" dirty="0"/>
              <a:t>Température interne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B807A07-C83E-416A-BADE-E5786B9889F0}"/>
              </a:ext>
            </a:extLst>
          </p:cNvPr>
          <p:cNvSpPr/>
          <p:nvPr/>
        </p:nvSpPr>
        <p:spPr>
          <a:xfrm>
            <a:off x="7072860" y="216160"/>
            <a:ext cx="1250352" cy="9350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76" dirty="0"/>
              <a:t>Température externe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6FDC458-3064-4AD5-846A-B69A09BE477B}"/>
              </a:ext>
            </a:extLst>
          </p:cNvPr>
          <p:cNvSpPr/>
          <p:nvPr/>
        </p:nvSpPr>
        <p:spPr>
          <a:xfrm>
            <a:off x="2257559" y="1519440"/>
            <a:ext cx="1250352" cy="935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76" dirty="0"/>
              <a:t>Capter les informations sur les poissons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FFD1EE5-60D1-47F1-B6B3-3FD0DB021A77}"/>
              </a:ext>
            </a:extLst>
          </p:cNvPr>
          <p:cNvSpPr/>
          <p:nvPr/>
        </p:nvSpPr>
        <p:spPr>
          <a:xfrm>
            <a:off x="2259406" y="2820171"/>
            <a:ext cx="1250352" cy="1206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76" dirty="0"/>
              <a:t>Acheminer les informations au centre de contrôle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538EC86-F6C3-433F-A619-408C8734ECC6}"/>
              </a:ext>
            </a:extLst>
          </p:cNvPr>
          <p:cNvSpPr/>
          <p:nvPr/>
        </p:nvSpPr>
        <p:spPr>
          <a:xfrm>
            <a:off x="2257558" y="4388469"/>
            <a:ext cx="1250352" cy="1094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76" dirty="0"/>
              <a:t>Identifier les poissons et compiler les données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0A32AAA-B18B-4A3C-A55D-27F725B89A31}"/>
              </a:ext>
            </a:extLst>
          </p:cNvPr>
          <p:cNvSpPr/>
          <p:nvPr/>
        </p:nvSpPr>
        <p:spPr>
          <a:xfrm>
            <a:off x="4661465" y="4468301"/>
            <a:ext cx="1250352" cy="935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76" dirty="0"/>
              <a:t>Stocker les données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CA9C150C-DF2E-4973-A856-CFC0F468863F}"/>
              </a:ext>
            </a:extLst>
          </p:cNvPr>
          <p:cNvSpPr/>
          <p:nvPr/>
        </p:nvSpPr>
        <p:spPr>
          <a:xfrm>
            <a:off x="3857668" y="1519444"/>
            <a:ext cx="1250352" cy="935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76" dirty="0"/>
              <a:t>Alimenter le capteur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649A4B5-EDC9-4A3D-9973-B5F8C5C7A9A3}"/>
              </a:ext>
            </a:extLst>
          </p:cNvPr>
          <p:cNvSpPr/>
          <p:nvPr/>
        </p:nvSpPr>
        <p:spPr>
          <a:xfrm>
            <a:off x="5472750" y="1519443"/>
            <a:ext cx="1250352" cy="935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76" dirty="0"/>
              <a:t>Mesurer la température interne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51A7DD4-C88C-488A-9D40-288360DABEDA}"/>
              </a:ext>
            </a:extLst>
          </p:cNvPr>
          <p:cNvSpPr/>
          <p:nvPr/>
        </p:nvSpPr>
        <p:spPr>
          <a:xfrm>
            <a:off x="7072860" y="1519443"/>
            <a:ext cx="1250352" cy="935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76" dirty="0"/>
              <a:t>Mesurer la température externe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E64E7805-431F-4910-A778-4D0A06CB5DBD}"/>
              </a:ext>
            </a:extLst>
          </p:cNvPr>
          <p:cNvSpPr/>
          <p:nvPr/>
        </p:nvSpPr>
        <p:spPr>
          <a:xfrm>
            <a:off x="8687952" y="1519429"/>
            <a:ext cx="1250352" cy="935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76" dirty="0"/>
              <a:t>Mesurer la date et  l’heure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DEAD99BA-527F-423D-8DB7-195BCA914CA9}"/>
              </a:ext>
            </a:extLst>
          </p:cNvPr>
          <p:cNvSpPr/>
          <p:nvPr/>
        </p:nvSpPr>
        <p:spPr>
          <a:xfrm>
            <a:off x="4661465" y="5701122"/>
            <a:ext cx="1250352" cy="935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76" dirty="0"/>
              <a:t>Assurer un accès sécurisé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F5386942-874B-447E-A601-FD81AF5AD24F}"/>
              </a:ext>
            </a:extLst>
          </p:cNvPr>
          <p:cNvSpPr/>
          <p:nvPr/>
        </p:nvSpPr>
        <p:spPr>
          <a:xfrm>
            <a:off x="4661465" y="7004410"/>
            <a:ext cx="1250352" cy="9350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76" dirty="0"/>
              <a:t>Base de données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6AA11B7A-4958-4F47-9483-8CE6BCA68B9B}"/>
              </a:ext>
            </a:extLst>
          </p:cNvPr>
          <p:cNvSpPr/>
          <p:nvPr/>
        </p:nvSpPr>
        <p:spPr>
          <a:xfrm>
            <a:off x="7072860" y="7004409"/>
            <a:ext cx="1250352" cy="9350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76" dirty="0"/>
              <a:t>Alarme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A4FE8BF-B744-4575-9F03-883A7A03EB2D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261502" y="1151198"/>
            <a:ext cx="6153" cy="3784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4F39FA3-3AC9-4EBA-B2F8-7FC54B1051C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875249" y="1151198"/>
            <a:ext cx="7487" cy="368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9804124F-4139-4AB5-B81D-957E5C65401F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6090442" y="1151206"/>
            <a:ext cx="7485" cy="36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9CB8055A-47F7-4675-8FCA-E3CAC3B53E02}"/>
              </a:ext>
            </a:extLst>
          </p:cNvPr>
          <p:cNvCxnSpPr>
            <a:stCxn id="9" idx="2"/>
            <a:endCxn id="16" idx="0"/>
          </p:cNvCxnSpPr>
          <p:nvPr/>
        </p:nvCxnSpPr>
        <p:spPr>
          <a:xfrm>
            <a:off x="7698035" y="1151206"/>
            <a:ext cx="0" cy="36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697DF67E-509D-45F1-93A1-88BD982E8CCE}"/>
              </a:ext>
            </a:extLst>
          </p:cNvPr>
          <p:cNvCxnSpPr>
            <a:stCxn id="5" idx="2"/>
            <a:endCxn id="17" idx="0"/>
          </p:cNvCxnSpPr>
          <p:nvPr/>
        </p:nvCxnSpPr>
        <p:spPr>
          <a:xfrm>
            <a:off x="9305632" y="1151204"/>
            <a:ext cx="7497" cy="36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03034931-835B-4C04-B353-46DA5BE70E14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>
            <a:off x="5286640" y="5403346"/>
            <a:ext cx="0" cy="297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B7965564-7AEA-4DD5-94CD-F200C1E788E6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286640" y="6636167"/>
            <a:ext cx="0" cy="36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E82F863E-0204-4288-9007-FEF40FE78ACF}"/>
              </a:ext>
            </a:extLst>
          </p:cNvPr>
          <p:cNvCxnSpPr>
            <a:cxnSpLocks/>
            <a:stCxn id="14" idx="1"/>
            <a:endCxn id="10" idx="3"/>
          </p:cNvCxnSpPr>
          <p:nvPr/>
        </p:nvCxnSpPr>
        <p:spPr>
          <a:xfrm flipH="1" flipV="1">
            <a:off x="3507912" y="1986966"/>
            <a:ext cx="3497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5CC47B17-212C-42C6-A897-0A1762A16E76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>
            <a:off x="7698035" y="2454486"/>
            <a:ext cx="0" cy="4549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1A67DEDF-8EEC-45A7-859F-5908F2CE6AA7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097938" y="2454475"/>
            <a:ext cx="4075" cy="788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90DCB1D1-6DD0-4059-9B95-F1636AB4C44F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9313127" y="2454475"/>
            <a:ext cx="0" cy="788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5FE46591-37C9-460C-A84C-F43618D83C0F}"/>
              </a:ext>
            </a:extLst>
          </p:cNvPr>
          <p:cNvCxnSpPr>
            <a:cxnSpLocks/>
          </p:cNvCxnSpPr>
          <p:nvPr/>
        </p:nvCxnSpPr>
        <p:spPr>
          <a:xfrm>
            <a:off x="6097924" y="3242736"/>
            <a:ext cx="32138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avec flèche 207">
            <a:extLst>
              <a:ext uri="{FF2B5EF4-FFF2-40B4-BE49-F238E27FC236}">
                <a16:creationId xmlns:a16="http://schemas.microsoft.com/office/drawing/2014/main" id="{D1A4BB03-8251-4DC4-9F07-9C770993DEB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261520" y="4935824"/>
            <a:ext cx="996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droit avec flèche 213">
            <a:extLst>
              <a:ext uri="{FF2B5EF4-FFF2-40B4-BE49-F238E27FC236}">
                <a16:creationId xmlns:a16="http://schemas.microsoft.com/office/drawing/2014/main" id="{FF95CE98-AF75-4092-B8AD-4DAB0096E3C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882736" y="2454487"/>
            <a:ext cx="1847" cy="36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avec flèche 219">
            <a:extLst>
              <a:ext uri="{FF2B5EF4-FFF2-40B4-BE49-F238E27FC236}">
                <a16:creationId xmlns:a16="http://schemas.microsoft.com/office/drawing/2014/main" id="{2D924DB5-3AD3-4D55-BC83-062E7C6E248B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4482844" y="1151203"/>
            <a:ext cx="0" cy="36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eur droit avec flèche 223">
            <a:extLst>
              <a:ext uri="{FF2B5EF4-FFF2-40B4-BE49-F238E27FC236}">
                <a16:creationId xmlns:a16="http://schemas.microsoft.com/office/drawing/2014/main" id="{56F2D609-F062-4017-B521-D888D10E388A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3507911" y="4935825"/>
            <a:ext cx="11535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eur droit avec flèche 226">
            <a:extLst>
              <a:ext uri="{FF2B5EF4-FFF2-40B4-BE49-F238E27FC236}">
                <a16:creationId xmlns:a16="http://schemas.microsoft.com/office/drawing/2014/main" id="{9B550DA9-2A5B-440F-BF17-F3C126D1C5C8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2882735" y="4027032"/>
            <a:ext cx="1848" cy="361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3705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60</Words>
  <Application>Microsoft Office PowerPoint</Application>
  <PresentationFormat>Personnalisé</PresentationFormat>
  <Paragraphs>17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Jérémy Talbot-Pâquet</dc:creator>
  <cp:lastModifiedBy>Jérémy Talbot-Pâquet</cp:lastModifiedBy>
  <cp:revision>10</cp:revision>
  <dcterms:created xsi:type="dcterms:W3CDTF">2019-03-14T14:29:19Z</dcterms:created>
  <dcterms:modified xsi:type="dcterms:W3CDTF">2019-03-14T15:51:36Z</dcterms:modified>
</cp:coreProperties>
</file>