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3599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1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767462"/>
            <a:ext cx="7955915" cy="3759917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5672376"/>
            <a:ext cx="7019925" cy="2607442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89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329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574987"/>
            <a:ext cx="2018228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574987"/>
            <a:ext cx="5937687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479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21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2692444"/>
            <a:ext cx="8072914" cy="4492401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7227345"/>
            <a:ext cx="8072914" cy="2362447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36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2874937"/>
            <a:ext cx="3977958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2874937"/>
            <a:ext cx="3977958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361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574990"/>
            <a:ext cx="8072914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2647443"/>
            <a:ext cx="3959676" cy="129747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3944914"/>
            <a:ext cx="395967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2647443"/>
            <a:ext cx="3979177" cy="129747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3944914"/>
            <a:ext cx="3979177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580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964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5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719984"/>
            <a:ext cx="3018811" cy="2519945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554968"/>
            <a:ext cx="4738449" cy="7674832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239929"/>
            <a:ext cx="3018811" cy="6002369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124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719984"/>
            <a:ext cx="3018811" cy="2519945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554968"/>
            <a:ext cx="4738449" cy="7674832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239929"/>
            <a:ext cx="3018811" cy="6002369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75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574990"/>
            <a:ext cx="807291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2874937"/>
            <a:ext cx="807291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0009783"/>
            <a:ext cx="210597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0009783"/>
            <a:ext cx="315896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0009783"/>
            <a:ext cx="210597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73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e 228">
            <a:extLst>
              <a:ext uri="{FF2B5EF4-FFF2-40B4-BE49-F238E27FC236}">
                <a16:creationId xmlns:a16="http://schemas.microsoft.com/office/drawing/2014/main" id="{37DB5B4A-C9D0-438D-88A7-583EE0AEA1D3}"/>
              </a:ext>
            </a:extLst>
          </p:cNvPr>
          <p:cNvGrpSpPr/>
          <p:nvPr/>
        </p:nvGrpSpPr>
        <p:grpSpPr>
          <a:xfrm>
            <a:off x="133322" y="45338"/>
            <a:ext cx="9093259" cy="10496746"/>
            <a:chOff x="830094" y="584071"/>
            <a:chExt cx="9093260" cy="10496746"/>
          </a:xfrm>
        </p:grpSpPr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FB96313F-617A-45BB-85A7-90D93A72A83F}"/>
                </a:ext>
              </a:extLst>
            </p:cNvPr>
            <p:cNvSpPr/>
            <p:nvPr/>
          </p:nvSpPr>
          <p:spPr>
            <a:xfrm>
              <a:off x="5109189" y="584071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2250" dirty="0"/>
                <a:t>Fish &amp; Chips</a:t>
              </a:r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BD5EF592-9DFF-4E24-B4CF-FD29D913B925}"/>
                </a:ext>
              </a:extLst>
            </p:cNvPr>
            <p:cNvSpPr/>
            <p:nvPr/>
          </p:nvSpPr>
          <p:spPr>
            <a:xfrm>
              <a:off x="1416159" y="2283123"/>
              <a:ext cx="1527985" cy="1086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875" dirty="0"/>
                <a:t>Assurer un produit de qualité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B03929C4-19D3-4ABF-9BCC-B7340B5DE3B9}"/>
                </a:ext>
              </a:extLst>
            </p:cNvPr>
            <p:cNvSpPr/>
            <p:nvPr/>
          </p:nvSpPr>
          <p:spPr>
            <a:xfrm>
              <a:off x="830094" y="3783214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Maximiser la résolution du capteur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99597568-40F6-499C-B39D-8619EA134D48}"/>
                </a:ext>
              </a:extLst>
            </p:cNvPr>
            <p:cNvSpPr/>
            <p:nvPr/>
          </p:nvSpPr>
          <p:spPr>
            <a:xfrm>
              <a:off x="4931261" y="2297009"/>
              <a:ext cx="1527985" cy="1086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875" dirty="0"/>
                <a:t>Maximiser la performance du système</a:t>
              </a:r>
            </a:p>
          </p:txBody>
        </p:sp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C5B28199-8A50-4BCC-98CC-79F186E14573}"/>
                </a:ext>
              </a:extLst>
            </p:cNvPr>
            <p:cNvSpPr/>
            <p:nvPr/>
          </p:nvSpPr>
          <p:spPr>
            <a:xfrm>
              <a:off x="8395369" y="2283123"/>
              <a:ext cx="1527985" cy="10868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875" dirty="0"/>
                <a:t>Minimiser les coûts</a:t>
              </a:r>
            </a:p>
          </p:txBody>
        </p:sp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BAE61F32-9ECC-4759-9280-9438A28A95C6}"/>
                </a:ext>
              </a:extLst>
            </p:cNvPr>
            <p:cNvSpPr/>
            <p:nvPr/>
          </p:nvSpPr>
          <p:spPr>
            <a:xfrm>
              <a:off x="2358079" y="3783214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Maximiser le nombre de spécimens identifiables</a:t>
              </a:r>
            </a:p>
          </p:txBody>
        </p:sp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E5A40056-5165-446C-BCA5-7D5A567E8724}"/>
                </a:ext>
              </a:extLst>
            </p:cNvPr>
            <p:cNvSpPr/>
            <p:nvPr/>
          </p:nvSpPr>
          <p:spPr>
            <a:xfrm>
              <a:off x="830094" y="5072980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Maximiser le volume d’imagerie</a:t>
              </a:r>
            </a:p>
          </p:txBody>
        </p:sp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7443177A-54D9-4481-83D0-5B3DF63E3553}"/>
                </a:ext>
              </a:extLst>
            </p:cNvPr>
            <p:cNvSpPr/>
            <p:nvPr/>
          </p:nvSpPr>
          <p:spPr>
            <a:xfrm>
              <a:off x="2358079" y="5072980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12" dirty="0"/>
                <a:t>Maximiser la capacité de stockage des données</a:t>
              </a:r>
            </a:p>
          </p:txBody>
        </p:sp>
        <p:sp>
          <p:nvSpPr>
            <p:cNvPr id="70" name="Rectangle : coins arrondis 69">
              <a:extLst>
                <a:ext uri="{FF2B5EF4-FFF2-40B4-BE49-F238E27FC236}">
                  <a16:creationId xmlns:a16="http://schemas.microsoft.com/office/drawing/2014/main" id="{309DA118-8B94-4E1F-9035-025D0B0BFBB8}"/>
                </a:ext>
              </a:extLst>
            </p:cNvPr>
            <p:cNvSpPr/>
            <p:nvPr/>
          </p:nvSpPr>
          <p:spPr>
            <a:xfrm>
              <a:off x="830094" y="6348859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12" dirty="0"/>
                <a:t>Maximiser la durée de vie de l’alimentation</a:t>
              </a:r>
            </a:p>
          </p:txBody>
        </p:sp>
        <p:sp>
          <p:nvSpPr>
            <p:cNvPr id="72" name="Rectangle : coins arrondis 71">
              <a:extLst>
                <a:ext uri="{FF2B5EF4-FFF2-40B4-BE49-F238E27FC236}">
                  <a16:creationId xmlns:a16="http://schemas.microsoft.com/office/drawing/2014/main" id="{4922BBDB-6434-44C3-A573-141BB001A056}"/>
                </a:ext>
              </a:extLst>
            </p:cNvPr>
            <p:cNvSpPr/>
            <p:nvPr/>
          </p:nvSpPr>
          <p:spPr>
            <a:xfrm>
              <a:off x="2363775" y="7608846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Maximiser la profondeur maximale du système</a:t>
              </a:r>
            </a:p>
          </p:txBody>
        </p:sp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83006A11-1152-4132-A833-FEF5CB3A48EA}"/>
                </a:ext>
              </a:extLst>
            </p:cNvPr>
            <p:cNvSpPr/>
            <p:nvPr/>
          </p:nvSpPr>
          <p:spPr>
            <a:xfrm>
              <a:off x="830094" y="8892671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199" dirty="0"/>
                <a:t>Maximiser la taille maximale des spécimens observables</a:t>
              </a:r>
            </a:p>
          </p:txBody>
        </p:sp>
        <p:sp>
          <p:nvSpPr>
            <p:cNvPr id="74" name="Rectangle : coins arrondis 73">
              <a:extLst>
                <a:ext uri="{FF2B5EF4-FFF2-40B4-BE49-F238E27FC236}">
                  <a16:creationId xmlns:a16="http://schemas.microsoft.com/office/drawing/2014/main" id="{0A71F0E8-5598-4467-99CE-303953429847}"/>
                </a:ext>
              </a:extLst>
            </p:cNvPr>
            <p:cNvSpPr/>
            <p:nvPr/>
          </p:nvSpPr>
          <p:spPr>
            <a:xfrm>
              <a:off x="2358079" y="8892671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199" dirty="0"/>
                <a:t>Maximiser le nombre de fonctionnalités reliées à l'alarme</a:t>
              </a:r>
            </a:p>
          </p:txBody>
        </p: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1B6E4367-C4AC-4549-8F41-E02DD7D2CEA5}"/>
                </a:ext>
              </a:extLst>
            </p:cNvPr>
            <p:cNvSpPr/>
            <p:nvPr/>
          </p:nvSpPr>
          <p:spPr>
            <a:xfrm>
              <a:off x="830094" y="7608846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Maximiser la fiabilité du système de sécurité</a:t>
              </a:r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AC6F5146-CEE8-49AB-832E-5BE45444AD55}"/>
                </a:ext>
              </a:extLst>
            </p:cNvPr>
            <p:cNvSpPr/>
            <p:nvPr/>
          </p:nvSpPr>
          <p:spPr>
            <a:xfrm>
              <a:off x="830094" y="10204269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Optimiser la puissance de calcul</a:t>
              </a:r>
            </a:p>
          </p:txBody>
        </p:sp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6BB8043A-3DA7-4EFE-AE3C-E55908C14CEB}"/>
                </a:ext>
              </a:extLst>
            </p:cNvPr>
            <p:cNvSpPr/>
            <p:nvPr/>
          </p:nvSpPr>
          <p:spPr>
            <a:xfrm>
              <a:off x="2358079" y="10204269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Optimiser l’utilisation de l’interface</a:t>
              </a:r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ED4B2D17-7C7D-4E03-A773-47B26A05FFD1}"/>
                </a:ext>
              </a:extLst>
            </p:cNvPr>
            <p:cNvSpPr/>
            <p:nvPr/>
          </p:nvSpPr>
          <p:spPr>
            <a:xfrm>
              <a:off x="5109189" y="3783214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100" dirty="0"/>
                <a:t>Maximiser la précision du logiciel de reconnaissance </a:t>
              </a:r>
            </a:p>
          </p:txBody>
        </p: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57BCDA8D-C682-47AB-A37E-A334F6A7D7EE}"/>
                </a:ext>
              </a:extLst>
            </p:cNvPr>
            <p:cNvSpPr/>
            <p:nvPr/>
          </p:nvSpPr>
          <p:spPr>
            <a:xfrm>
              <a:off x="8573296" y="3783214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Minimiser les coûts de main d’</a:t>
              </a:r>
              <a:r>
                <a:rPr lang="fr-CA" sz="1384" dirty="0" err="1"/>
                <a:t>oeuvre</a:t>
              </a:r>
              <a:endParaRPr lang="fr-CA" sz="1384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5FC3603B-4238-4A20-8DD0-BE12CB2B29C5}"/>
                </a:ext>
              </a:extLst>
            </p:cNvPr>
            <p:cNvSpPr/>
            <p:nvPr/>
          </p:nvSpPr>
          <p:spPr>
            <a:xfrm>
              <a:off x="5109189" y="5072980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199" dirty="0"/>
                <a:t>Maximiser la précision de la régulation de la température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21EFCCE2-1D2F-4DBB-AB96-AFD080BAAABE}"/>
                </a:ext>
              </a:extLst>
            </p:cNvPr>
            <p:cNvSpPr/>
            <p:nvPr/>
          </p:nvSpPr>
          <p:spPr>
            <a:xfrm>
              <a:off x="8573296" y="5072980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Minimiser les coûts de conception du produit</a:t>
              </a:r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04B6FA11-2FAD-4740-A6FC-C995E99B7B9A}"/>
                </a:ext>
              </a:extLst>
            </p:cNvPr>
            <p:cNvSpPr/>
            <p:nvPr/>
          </p:nvSpPr>
          <p:spPr>
            <a:xfrm>
              <a:off x="5109189" y="6348859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199" dirty="0"/>
                <a:t>Maximiser la précision de la  mesure de la température</a:t>
              </a:r>
            </a:p>
          </p:txBody>
        </p:sp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B67BBB02-39D0-4525-B656-075AA7A721F3}"/>
                </a:ext>
              </a:extLst>
            </p:cNvPr>
            <p:cNvSpPr/>
            <p:nvPr/>
          </p:nvSpPr>
          <p:spPr>
            <a:xfrm>
              <a:off x="5109189" y="7640093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384" dirty="0"/>
                <a:t>Maximiser la précision de la mesure du temps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B421C7E1-A3E4-4692-A4CF-E5DB643C191B}"/>
                </a:ext>
              </a:extLst>
            </p:cNvPr>
            <p:cNvSpPr/>
            <p:nvPr/>
          </p:nvSpPr>
          <p:spPr>
            <a:xfrm>
              <a:off x="2358079" y="6356805"/>
              <a:ext cx="1172130" cy="876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328" tIns="35164" rIns="70328" bIns="351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075" dirty="0"/>
                <a:t>Maximiser la distance maximale d'acheminement des données</a:t>
              </a:r>
            </a:p>
          </p:txBody>
        </p:sp>
      </p:grpSp>
      <p:cxnSp>
        <p:nvCxnSpPr>
          <p:cNvPr id="231" name="Connecteur droit avec flèche 230">
            <a:extLst>
              <a:ext uri="{FF2B5EF4-FFF2-40B4-BE49-F238E27FC236}">
                <a16:creationId xmlns:a16="http://schemas.microsoft.com/office/drawing/2014/main" id="{BB7FAADB-AF77-4F70-9FC0-FD77AE970335}"/>
              </a:ext>
            </a:extLst>
          </p:cNvPr>
          <p:cNvCxnSpPr>
            <a:stCxn id="58" idx="2"/>
            <a:endCxn id="65" idx="0"/>
          </p:cNvCxnSpPr>
          <p:nvPr/>
        </p:nvCxnSpPr>
        <p:spPr>
          <a:xfrm>
            <a:off x="4998482" y="921886"/>
            <a:ext cx="0" cy="8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A98D5E65-A2AA-486A-9392-829A08EFD5FC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483379" y="1153552"/>
            <a:ext cx="1" cy="59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973C410-9B37-45D2-BBEA-A88E75B3C21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462589" y="1153552"/>
            <a:ext cx="1" cy="59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>
            <a:extLst>
              <a:ext uri="{FF2B5EF4-FFF2-40B4-BE49-F238E27FC236}">
                <a16:creationId xmlns:a16="http://schemas.microsoft.com/office/drawing/2014/main" id="{AF1A2A64-A220-4C79-A53D-4C43F520538E}"/>
              </a:ext>
            </a:extLst>
          </p:cNvPr>
          <p:cNvCxnSpPr>
            <a:cxnSpLocks/>
          </p:cNvCxnSpPr>
          <p:nvPr/>
        </p:nvCxnSpPr>
        <p:spPr>
          <a:xfrm flipH="1">
            <a:off x="1483379" y="1153550"/>
            <a:ext cx="6979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avec flèche 239">
            <a:extLst>
              <a:ext uri="{FF2B5EF4-FFF2-40B4-BE49-F238E27FC236}">
                <a16:creationId xmlns:a16="http://schemas.microsoft.com/office/drawing/2014/main" id="{2DBA2B1C-CF89-4631-8C56-5379FDF697EE}"/>
              </a:ext>
            </a:extLst>
          </p:cNvPr>
          <p:cNvCxnSpPr>
            <a:endCxn id="60" idx="0"/>
          </p:cNvCxnSpPr>
          <p:nvPr/>
        </p:nvCxnSpPr>
        <p:spPr>
          <a:xfrm>
            <a:off x="719385" y="2813539"/>
            <a:ext cx="0" cy="4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avec flèche 241">
            <a:extLst>
              <a:ext uri="{FF2B5EF4-FFF2-40B4-BE49-F238E27FC236}">
                <a16:creationId xmlns:a16="http://schemas.microsoft.com/office/drawing/2014/main" id="{21A949F7-86F8-4CDE-BFB4-83B71EC4580A}"/>
              </a:ext>
            </a:extLst>
          </p:cNvPr>
          <p:cNvCxnSpPr>
            <a:endCxn id="67" idx="0"/>
          </p:cNvCxnSpPr>
          <p:nvPr/>
        </p:nvCxnSpPr>
        <p:spPr>
          <a:xfrm>
            <a:off x="2247370" y="2813539"/>
            <a:ext cx="0" cy="4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23388D6A-BF4B-46A8-9DEF-67B64E8713AB}"/>
              </a:ext>
            </a:extLst>
          </p:cNvPr>
          <p:cNvCxnSpPr>
            <a:stCxn id="65" idx="2"/>
            <a:endCxn id="78" idx="0"/>
          </p:cNvCxnSpPr>
          <p:nvPr/>
        </p:nvCxnSpPr>
        <p:spPr>
          <a:xfrm>
            <a:off x="4998480" y="2845153"/>
            <a:ext cx="0" cy="39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EA22B10-030E-4994-9515-A5F9D4A0BD7B}"/>
              </a:ext>
            </a:extLst>
          </p:cNvPr>
          <p:cNvCxnSpPr>
            <a:stCxn id="66" idx="2"/>
            <a:endCxn id="79" idx="0"/>
          </p:cNvCxnSpPr>
          <p:nvPr/>
        </p:nvCxnSpPr>
        <p:spPr>
          <a:xfrm flipH="1">
            <a:off x="8462589" y="2831267"/>
            <a:ext cx="1" cy="41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5289BFF-BAA9-4A35-AC94-B9F4268C3F75}"/>
              </a:ext>
            </a:extLst>
          </p:cNvPr>
          <p:cNvCxnSpPr>
            <a:stCxn id="78" idx="2"/>
            <a:endCxn id="80" idx="0"/>
          </p:cNvCxnSpPr>
          <p:nvPr/>
        </p:nvCxnSpPr>
        <p:spPr>
          <a:xfrm>
            <a:off x="4998480" y="4121028"/>
            <a:ext cx="0" cy="41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D1A1E6-E95E-4D40-B8C7-CCC00026575B}"/>
              </a:ext>
            </a:extLst>
          </p:cNvPr>
          <p:cNvCxnSpPr>
            <a:stCxn id="80" idx="2"/>
            <a:endCxn id="82" idx="0"/>
          </p:cNvCxnSpPr>
          <p:nvPr/>
        </p:nvCxnSpPr>
        <p:spPr>
          <a:xfrm>
            <a:off x="4998480" y="5410797"/>
            <a:ext cx="0" cy="39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01691D1-7052-468F-84D3-77D7E380C263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4998480" y="6686675"/>
            <a:ext cx="0" cy="41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4B94C0A-6E3C-4339-A6ED-2C4447AB167C}"/>
              </a:ext>
            </a:extLst>
          </p:cNvPr>
          <p:cNvCxnSpPr>
            <a:stCxn id="79" idx="2"/>
            <a:endCxn id="81" idx="0"/>
          </p:cNvCxnSpPr>
          <p:nvPr/>
        </p:nvCxnSpPr>
        <p:spPr>
          <a:xfrm>
            <a:off x="8462586" y="4121028"/>
            <a:ext cx="0" cy="41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E714697-DA26-4A1C-A5E3-CDD7CA47332D}"/>
              </a:ext>
            </a:extLst>
          </p:cNvPr>
          <p:cNvCxnSpPr>
            <a:stCxn id="60" idx="2"/>
            <a:endCxn id="68" idx="0"/>
          </p:cNvCxnSpPr>
          <p:nvPr/>
        </p:nvCxnSpPr>
        <p:spPr>
          <a:xfrm>
            <a:off x="719385" y="4121028"/>
            <a:ext cx="0" cy="41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F5F91730-DDA2-4DD5-9D04-E813FA80B5C0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2247370" y="4121028"/>
            <a:ext cx="0" cy="41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204AC96-2171-480E-82A7-620B58448DFA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719385" y="5410797"/>
            <a:ext cx="0" cy="39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FEE428D8-5DCD-46B7-A08D-99A7960A60D3}"/>
              </a:ext>
            </a:extLst>
          </p:cNvPr>
          <p:cNvCxnSpPr>
            <a:cxnSpLocks/>
            <a:stCxn id="69" idx="2"/>
            <a:endCxn id="84" idx="0"/>
          </p:cNvCxnSpPr>
          <p:nvPr/>
        </p:nvCxnSpPr>
        <p:spPr>
          <a:xfrm>
            <a:off x="2247370" y="5410796"/>
            <a:ext cx="0" cy="407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6097B7E4-2CA3-4739-9E82-1DEF2AEB50F9}"/>
              </a:ext>
            </a:extLst>
          </p:cNvPr>
          <p:cNvCxnSpPr>
            <a:stCxn id="84" idx="2"/>
            <a:endCxn id="72" idx="0"/>
          </p:cNvCxnSpPr>
          <p:nvPr/>
        </p:nvCxnSpPr>
        <p:spPr>
          <a:xfrm>
            <a:off x="2247370" y="6694622"/>
            <a:ext cx="5696" cy="37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911ADEB3-CD87-46B0-99B6-4611FF39276B}"/>
              </a:ext>
            </a:extLst>
          </p:cNvPr>
          <p:cNvCxnSpPr>
            <a:stCxn id="70" idx="2"/>
            <a:endCxn id="75" idx="0"/>
          </p:cNvCxnSpPr>
          <p:nvPr/>
        </p:nvCxnSpPr>
        <p:spPr>
          <a:xfrm>
            <a:off x="719385" y="6686674"/>
            <a:ext cx="0" cy="38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0FD5786-B3B2-4B4E-95F2-FC0893BB062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flipH="1">
            <a:off x="2247370" y="7946662"/>
            <a:ext cx="5696" cy="407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833511A-A8D6-4094-9387-2AE104DD4C24}"/>
              </a:ext>
            </a:extLst>
          </p:cNvPr>
          <p:cNvCxnSpPr>
            <a:stCxn id="75" idx="2"/>
            <a:endCxn id="73" idx="0"/>
          </p:cNvCxnSpPr>
          <p:nvPr/>
        </p:nvCxnSpPr>
        <p:spPr>
          <a:xfrm>
            <a:off x="719385" y="7946662"/>
            <a:ext cx="0" cy="407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3C8CA99-7C59-476A-84C8-E17C57276E9B}"/>
              </a:ext>
            </a:extLst>
          </p:cNvPr>
          <p:cNvCxnSpPr>
            <a:stCxn id="74" idx="2"/>
            <a:endCxn id="77" idx="0"/>
          </p:cNvCxnSpPr>
          <p:nvPr/>
        </p:nvCxnSpPr>
        <p:spPr>
          <a:xfrm>
            <a:off x="2247370" y="9230488"/>
            <a:ext cx="0" cy="43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E6387CE-884F-4FE9-994A-6F205816316F}"/>
              </a:ext>
            </a:extLst>
          </p:cNvPr>
          <p:cNvCxnSpPr>
            <a:stCxn id="73" idx="2"/>
            <a:endCxn id="76" idx="0"/>
          </p:cNvCxnSpPr>
          <p:nvPr/>
        </p:nvCxnSpPr>
        <p:spPr>
          <a:xfrm>
            <a:off x="719385" y="9230488"/>
            <a:ext cx="0" cy="43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DAB6B128-9E43-4A07-B053-7C41CD23D1CA}"/>
              </a:ext>
            </a:extLst>
          </p:cNvPr>
          <p:cNvCxnSpPr>
            <a:cxnSpLocks/>
          </p:cNvCxnSpPr>
          <p:nvPr/>
        </p:nvCxnSpPr>
        <p:spPr>
          <a:xfrm>
            <a:off x="719385" y="2812871"/>
            <a:ext cx="1540734" cy="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E5393E7-CA7F-4DF5-8AF7-006EFA3E87BF}"/>
              </a:ext>
            </a:extLst>
          </p:cNvPr>
          <p:cNvCxnSpPr>
            <a:stCxn id="59" idx="2"/>
          </p:cNvCxnSpPr>
          <p:nvPr/>
        </p:nvCxnSpPr>
        <p:spPr>
          <a:xfrm flipV="1">
            <a:off x="1483378" y="2812870"/>
            <a:ext cx="0" cy="1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70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135</Words>
  <Application>Microsoft Office PowerPoint</Application>
  <PresentationFormat>Personnalisé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Talbot-Pâquet</dc:creator>
  <cp:lastModifiedBy>Jérémy Talbot-Pâquet</cp:lastModifiedBy>
  <cp:revision>24</cp:revision>
  <dcterms:created xsi:type="dcterms:W3CDTF">2019-03-14T14:29:19Z</dcterms:created>
  <dcterms:modified xsi:type="dcterms:W3CDTF">2019-04-11T18:05:53Z</dcterms:modified>
</cp:coreProperties>
</file>