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33951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464" y="1531818"/>
            <a:ext cx="9638586" cy="3258632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4916115"/>
            <a:ext cx="8504635" cy="2259809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26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56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40" y="498328"/>
            <a:ext cx="2445082" cy="793208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2" y="498328"/>
            <a:ext cx="7193504" cy="793208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83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7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2333478"/>
            <a:ext cx="9780330" cy="3893458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6263769"/>
            <a:ext cx="9780330" cy="2047477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/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17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2491640"/>
            <a:ext cx="4819293" cy="59387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2491640"/>
            <a:ext cx="4819293" cy="59387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1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498330"/>
            <a:ext cx="9780330" cy="18091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70" y="2294476"/>
            <a:ext cx="4797145" cy="112448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70" y="3418964"/>
            <a:ext cx="4797145" cy="50287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9" y="2294476"/>
            <a:ext cx="4820770" cy="1124487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9" y="3418964"/>
            <a:ext cx="4820770" cy="50287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30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785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1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623993"/>
            <a:ext cx="3657288" cy="218397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1347654"/>
            <a:ext cx="5740628" cy="6651596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807970"/>
            <a:ext cx="3657288" cy="520211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85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623993"/>
            <a:ext cx="3657288" cy="218397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1347654"/>
            <a:ext cx="5740628" cy="6651596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807970"/>
            <a:ext cx="3657288" cy="520211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09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498330"/>
            <a:ext cx="978033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2491640"/>
            <a:ext cx="978033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8675243"/>
            <a:ext cx="255139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443-EA21-47B8-B9B4-9459F89C4D37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8675243"/>
            <a:ext cx="382708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8675243"/>
            <a:ext cx="255139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064-C8A0-41C1-921E-9A6338B8A6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73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679374A7-ED9B-448A-AABD-09839CFE1C6E}"/>
              </a:ext>
            </a:extLst>
          </p:cNvPr>
          <p:cNvGrpSpPr/>
          <p:nvPr/>
        </p:nvGrpSpPr>
        <p:grpSpPr>
          <a:xfrm>
            <a:off x="210521" y="166207"/>
            <a:ext cx="10918470" cy="9027486"/>
            <a:chOff x="672593" y="166653"/>
            <a:chExt cx="10918470" cy="902748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D67D7F9-67FC-49D6-AEAB-EC265B37F33F}"/>
                </a:ext>
              </a:extLst>
            </p:cNvPr>
            <p:cNvSpPr/>
            <p:nvPr/>
          </p:nvSpPr>
          <p:spPr>
            <a:xfrm>
              <a:off x="672593" y="166656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Données de poisson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A2559FC7-BBA7-4AAA-BC4B-1D900FD31BBC}"/>
                </a:ext>
              </a:extLst>
            </p:cNvPr>
            <p:cNvSpPr/>
            <p:nvPr/>
          </p:nvSpPr>
          <p:spPr>
            <a:xfrm>
              <a:off x="10333213" y="166653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Date et heure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D5D1096-025D-4B07-A110-B04F7A733AFB}"/>
                </a:ext>
              </a:extLst>
            </p:cNvPr>
            <p:cNvSpPr/>
            <p:nvPr/>
          </p:nvSpPr>
          <p:spPr>
            <a:xfrm>
              <a:off x="3880287" y="166655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Poissons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355821E-F946-4C8B-AD24-09CCAEA683D2}"/>
                </a:ext>
              </a:extLst>
            </p:cNvPr>
            <p:cNvSpPr/>
            <p:nvPr/>
          </p:nvSpPr>
          <p:spPr>
            <a:xfrm>
              <a:off x="2280166" y="166655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Source d’énergie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B807A07-C83E-416A-BADE-E5786B9889F0}"/>
                </a:ext>
              </a:extLst>
            </p:cNvPr>
            <p:cNvSpPr/>
            <p:nvPr/>
          </p:nvSpPr>
          <p:spPr>
            <a:xfrm>
              <a:off x="8725619" y="166653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Température externe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6FDC458-3064-4AD5-846A-B69A09BE477B}"/>
                </a:ext>
              </a:extLst>
            </p:cNvPr>
            <p:cNvSpPr/>
            <p:nvPr/>
          </p:nvSpPr>
          <p:spPr>
            <a:xfrm>
              <a:off x="3887775" y="1469940"/>
              <a:ext cx="1250352" cy="9350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Capter les informations sur les poissons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5FFD1EE5-60D1-47F1-B6B3-3FD0DB021A77}"/>
                </a:ext>
              </a:extLst>
            </p:cNvPr>
            <p:cNvSpPr/>
            <p:nvPr/>
          </p:nvSpPr>
          <p:spPr>
            <a:xfrm>
              <a:off x="3897110" y="2771567"/>
              <a:ext cx="1250352" cy="12068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Acheminer les informations au centre de contrôle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538EC86-F6C3-433F-A619-408C8734ECC6}"/>
                </a:ext>
              </a:extLst>
            </p:cNvPr>
            <p:cNvSpPr/>
            <p:nvPr/>
          </p:nvSpPr>
          <p:spPr>
            <a:xfrm>
              <a:off x="3895261" y="4418785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Identifier les poissons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0A32AAA-B18B-4A3C-A55D-27F725B89A31}"/>
                </a:ext>
              </a:extLst>
            </p:cNvPr>
            <p:cNvSpPr/>
            <p:nvPr/>
          </p:nvSpPr>
          <p:spPr>
            <a:xfrm>
              <a:off x="7106783" y="4419697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Stocker les données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A9C150C-DF2E-4973-A856-CFC0F468863F}"/>
                </a:ext>
              </a:extLst>
            </p:cNvPr>
            <p:cNvSpPr/>
            <p:nvPr/>
          </p:nvSpPr>
          <p:spPr>
            <a:xfrm>
              <a:off x="2280166" y="1469939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Alimenter le capteur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649A4B5-EDC9-4A3D-9973-B5F8C5C7A9A3}"/>
                </a:ext>
              </a:extLst>
            </p:cNvPr>
            <p:cNvSpPr/>
            <p:nvPr/>
          </p:nvSpPr>
          <p:spPr>
            <a:xfrm>
              <a:off x="5495371" y="1469924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Réguler la température du capteur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51A7DD4-C88C-488A-9D40-288360DABEDA}"/>
                </a:ext>
              </a:extLst>
            </p:cNvPr>
            <p:cNvSpPr/>
            <p:nvPr/>
          </p:nvSpPr>
          <p:spPr>
            <a:xfrm>
              <a:off x="8725619" y="1469936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température externe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64E7805-431F-4910-A778-4D0A06CB5DBD}"/>
                </a:ext>
              </a:extLst>
            </p:cNvPr>
            <p:cNvSpPr/>
            <p:nvPr/>
          </p:nvSpPr>
          <p:spPr>
            <a:xfrm>
              <a:off x="10340711" y="1469922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date et  l’heure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EAD99BA-527F-423D-8DB7-195BCA914CA9}"/>
                </a:ext>
              </a:extLst>
            </p:cNvPr>
            <p:cNvSpPr/>
            <p:nvPr/>
          </p:nvSpPr>
          <p:spPr>
            <a:xfrm>
              <a:off x="7106783" y="5652518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Afficher les données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AA11B7A-4958-4F47-9483-8CE6BCA68B9B}"/>
                </a:ext>
              </a:extLst>
            </p:cNvPr>
            <p:cNvSpPr/>
            <p:nvPr/>
          </p:nvSpPr>
          <p:spPr>
            <a:xfrm>
              <a:off x="8723746" y="8259093"/>
              <a:ext cx="1250352" cy="9350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Alarme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CA4FE8BF-B744-4575-9F03-883A7A03EB2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291618" y="1101699"/>
              <a:ext cx="6153" cy="3784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4F39FA3-3AC9-4EBA-B2F8-7FC54B1051C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505466" y="1101698"/>
              <a:ext cx="7487" cy="36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CB8055A-47F7-4675-8FCA-E3CAC3B53E0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350795" y="1101698"/>
              <a:ext cx="0" cy="36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697DF67E-509D-45F1-93A1-88BD982E8CCE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10958389" y="1101698"/>
              <a:ext cx="7498" cy="368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03034931-835B-4C04-B353-46DA5BE70E14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7731959" y="5354742"/>
              <a:ext cx="0" cy="297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B7965564-7AEA-4DD5-94CD-F200C1E788E6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731958" y="6587563"/>
              <a:ext cx="0" cy="36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0DCB1D1-6DD0-4059-9B95-F1636AB4C44F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10965886" y="2404967"/>
              <a:ext cx="1" cy="969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avec flèche 207">
              <a:extLst>
                <a:ext uri="{FF2B5EF4-FFF2-40B4-BE49-F238E27FC236}">
                  <a16:creationId xmlns:a16="http://schemas.microsoft.com/office/drawing/2014/main" id="{D1A4BB03-8251-4DC4-9F07-9C770993DEB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295619" y="4886308"/>
              <a:ext cx="2599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avec flèche 219">
              <a:extLst>
                <a:ext uri="{FF2B5EF4-FFF2-40B4-BE49-F238E27FC236}">
                  <a16:creationId xmlns:a16="http://schemas.microsoft.com/office/drawing/2014/main" id="{2D924DB5-3AD3-4D55-BC83-062E7C6E248B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2905342" y="1101697"/>
              <a:ext cx="0" cy="36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>
              <a:extLst>
                <a:ext uri="{FF2B5EF4-FFF2-40B4-BE49-F238E27FC236}">
                  <a16:creationId xmlns:a16="http://schemas.microsoft.com/office/drawing/2014/main" id="{9B550DA9-2A5B-440F-BF17-F3C126D1C5C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4520437" y="3978428"/>
              <a:ext cx="1849" cy="440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95A71C2-D8A0-4D91-8BAA-D30FFC695FF1}"/>
                </a:ext>
              </a:extLst>
            </p:cNvPr>
            <p:cNvSpPr/>
            <p:nvPr/>
          </p:nvSpPr>
          <p:spPr>
            <a:xfrm>
              <a:off x="7106782" y="8259094"/>
              <a:ext cx="1250352" cy="93504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Base de données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ED89CEBD-0290-493E-9971-18A0D8C5AD07}"/>
                </a:ext>
              </a:extLst>
            </p:cNvPr>
            <p:cNvSpPr/>
            <p:nvPr/>
          </p:nvSpPr>
          <p:spPr>
            <a:xfrm>
              <a:off x="7106782" y="6955806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Assurer un accès sécurisé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A27E6045-6708-4612-AD01-901DBBAC2C6D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>
              <a:off x="7731958" y="7890851"/>
              <a:ext cx="0" cy="36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BDEA8F21-526F-48E1-B9FE-7B9F64CD5E48}"/>
                </a:ext>
              </a:extLst>
            </p:cNvPr>
            <p:cNvSpPr/>
            <p:nvPr/>
          </p:nvSpPr>
          <p:spPr>
            <a:xfrm>
              <a:off x="7108662" y="168294"/>
              <a:ext cx="1250352" cy="935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Température interne</a:t>
              </a: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DB5F7DBF-5713-44FC-A19E-FB8EB02FA845}"/>
                </a:ext>
              </a:extLst>
            </p:cNvPr>
            <p:cNvSpPr/>
            <p:nvPr/>
          </p:nvSpPr>
          <p:spPr>
            <a:xfrm>
              <a:off x="7110495" y="1469939"/>
              <a:ext cx="1250352" cy="935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476" dirty="0"/>
                <a:t>Mesurer la température interne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FC3A6DD0-36DD-493C-9A88-4B88E6D596C1}"/>
                </a:ext>
              </a:extLst>
            </p:cNvPr>
            <p:cNvCxnSpPr>
              <a:stCxn id="61" idx="2"/>
              <a:endCxn id="62" idx="0"/>
            </p:cNvCxnSpPr>
            <p:nvPr/>
          </p:nvCxnSpPr>
          <p:spPr>
            <a:xfrm>
              <a:off x="7733838" y="1103339"/>
              <a:ext cx="1833" cy="36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D5623FE2-6277-4EB7-B58F-A5F60D417E2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7735671" y="2404984"/>
              <a:ext cx="13" cy="969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avec flèche 242">
              <a:extLst>
                <a:ext uri="{FF2B5EF4-FFF2-40B4-BE49-F238E27FC236}">
                  <a16:creationId xmlns:a16="http://schemas.microsoft.com/office/drawing/2014/main" id="{60D0AD4B-B350-4B32-98DC-28A2575E587C}"/>
                </a:ext>
              </a:extLst>
            </p:cNvPr>
            <p:cNvCxnSpPr>
              <a:stCxn id="14" idx="3"/>
              <a:endCxn id="10" idx="1"/>
            </p:cNvCxnSpPr>
            <p:nvPr/>
          </p:nvCxnSpPr>
          <p:spPr>
            <a:xfrm>
              <a:off x="3530518" y="1937462"/>
              <a:ext cx="357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avec flèche 244">
              <a:extLst>
                <a:ext uri="{FF2B5EF4-FFF2-40B4-BE49-F238E27FC236}">
                  <a16:creationId xmlns:a16="http://schemas.microsoft.com/office/drawing/2014/main" id="{A1F91ABB-F0CB-4651-BC64-2109CDFCED23}"/>
                </a:ext>
              </a:extLst>
            </p:cNvPr>
            <p:cNvCxnSpPr>
              <a:stCxn id="15" idx="1"/>
              <a:endCxn id="10" idx="3"/>
            </p:cNvCxnSpPr>
            <p:nvPr/>
          </p:nvCxnSpPr>
          <p:spPr>
            <a:xfrm flipH="1">
              <a:off x="5138127" y="1937447"/>
              <a:ext cx="357244" cy="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avec flèche 246">
              <a:extLst>
                <a:ext uri="{FF2B5EF4-FFF2-40B4-BE49-F238E27FC236}">
                  <a16:creationId xmlns:a16="http://schemas.microsoft.com/office/drawing/2014/main" id="{A3059206-54D5-4EBD-A323-ED57A10CF082}"/>
                </a:ext>
              </a:extLst>
            </p:cNvPr>
            <p:cNvCxnSpPr>
              <a:stCxn id="62" idx="1"/>
              <a:endCxn id="15" idx="3"/>
            </p:cNvCxnSpPr>
            <p:nvPr/>
          </p:nvCxnSpPr>
          <p:spPr>
            <a:xfrm flipH="1" flipV="1">
              <a:off x="6745723" y="1937447"/>
              <a:ext cx="364772" cy="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4703A3F8-57BC-4250-9BF0-9D35DBE3E58A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9348922" y="2404981"/>
              <a:ext cx="1873" cy="96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3FE51C73-19B3-414F-9021-0A8A140364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5147462" y="3374998"/>
              <a:ext cx="5818424" cy="10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B53C4EC-B246-440F-9E81-7400A2BCF3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050879" y="2404540"/>
            <a:ext cx="9335" cy="3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04AB9B5-3E20-4125-932A-83109365DBF0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886850" y="3384953"/>
            <a:ext cx="0" cy="226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9E3E746-8494-41AD-BE92-EB3261021F39}"/>
              </a:ext>
            </a:extLst>
          </p:cNvPr>
          <p:cNvSpPr/>
          <p:nvPr/>
        </p:nvSpPr>
        <p:spPr>
          <a:xfrm>
            <a:off x="8261674" y="5652072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Générer une alarme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CB25CA7-3684-4EF3-9554-0F1A214857CB}"/>
              </a:ext>
            </a:extLst>
          </p:cNvPr>
          <p:cNvCxnSpPr>
            <a:stCxn id="48" idx="2"/>
            <a:endCxn id="20" idx="0"/>
          </p:cNvCxnSpPr>
          <p:nvPr/>
        </p:nvCxnSpPr>
        <p:spPr>
          <a:xfrm>
            <a:off x="8886850" y="6587117"/>
            <a:ext cx="0" cy="167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4B744AD-D140-46AA-91BF-1E40E18836F4}"/>
              </a:ext>
            </a:extLst>
          </p:cNvPr>
          <p:cNvSpPr/>
          <p:nvPr/>
        </p:nvSpPr>
        <p:spPr>
          <a:xfrm>
            <a:off x="5050152" y="4418354"/>
            <a:ext cx="1250352" cy="93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021" tIns="37511" rIns="75021" bIns="375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76" dirty="0"/>
              <a:t>Compiler les données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08D3D14-7B9B-447F-9030-A2D6DBE40417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683541" y="4885862"/>
            <a:ext cx="366611" cy="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26FBE5EB-C0C2-412C-AFCF-DB6DAF4F1BF2}"/>
              </a:ext>
            </a:extLst>
          </p:cNvPr>
          <p:cNvCxnSpPr>
            <a:stCxn id="49" idx="3"/>
            <a:endCxn id="13" idx="1"/>
          </p:cNvCxnSpPr>
          <p:nvPr/>
        </p:nvCxnSpPr>
        <p:spPr>
          <a:xfrm>
            <a:off x="6300504" y="4885877"/>
            <a:ext cx="344207" cy="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70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Talbot-Pâquet</dc:creator>
  <cp:lastModifiedBy>Jérémy Talbot-Pâquet</cp:lastModifiedBy>
  <cp:revision>17</cp:revision>
  <dcterms:created xsi:type="dcterms:W3CDTF">2019-03-14T14:29:19Z</dcterms:created>
  <dcterms:modified xsi:type="dcterms:W3CDTF">2019-04-11T12:56:24Z</dcterms:modified>
</cp:coreProperties>
</file>