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A2E7-BD7F-A241-BACF-7E4449F626C0}" type="datetimeFigureOut">
              <a:rPr lang="fr-FR" smtClean="0"/>
              <a:t>08/02/16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410C-E9E1-B14D-84D5-3036CA8379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7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A2E7-BD7F-A241-BACF-7E4449F626C0}" type="datetimeFigureOut">
              <a:rPr lang="fr-FR" smtClean="0"/>
              <a:t>08/02/16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410C-E9E1-B14D-84D5-3036CA8379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A2E7-BD7F-A241-BACF-7E4449F626C0}" type="datetimeFigureOut">
              <a:rPr lang="fr-FR" smtClean="0"/>
              <a:t>08/02/16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410C-E9E1-B14D-84D5-3036CA8379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34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A2E7-BD7F-A241-BACF-7E4449F626C0}" type="datetimeFigureOut">
              <a:rPr lang="fr-FR" smtClean="0"/>
              <a:t>08/02/16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410C-E9E1-B14D-84D5-3036CA8379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84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A2E7-BD7F-A241-BACF-7E4449F626C0}" type="datetimeFigureOut">
              <a:rPr lang="fr-FR" smtClean="0"/>
              <a:t>08/02/16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410C-E9E1-B14D-84D5-3036CA8379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71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A2E7-BD7F-A241-BACF-7E4449F626C0}" type="datetimeFigureOut">
              <a:rPr lang="fr-FR" smtClean="0"/>
              <a:t>08/02/16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410C-E9E1-B14D-84D5-3036CA8379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96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A2E7-BD7F-A241-BACF-7E4449F626C0}" type="datetimeFigureOut">
              <a:rPr lang="fr-FR" smtClean="0"/>
              <a:t>08/02/16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410C-E9E1-B14D-84D5-3036CA8379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58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A2E7-BD7F-A241-BACF-7E4449F626C0}" type="datetimeFigureOut">
              <a:rPr lang="fr-FR" smtClean="0"/>
              <a:t>08/02/16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410C-E9E1-B14D-84D5-3036CA8379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87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A2E7-BD7F-A241-BACF-7E4449F626C0}" type="datetimeFigureOut">
              <a:rPr lang="fr-FR" smtClean="0"/>
              <a:t>08/02/16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410C-E9E1-B14D-84D5-3036CA8379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96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A2E7-BD7F-A241-BACF-7E4449F626C0}" type="datetimeFigureOut">
              <a:rPr lang="fr-FR" smtClean="0"/>
              <a:t>08/02/16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410C-E9E1-B14D-84D5-3036CA8379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12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A2E7-BD7F-A241-BACF-7E4449F626C0}" type="datetimeFigureOut">
              <a:rPr lang="fr-FR" smtClean="0"/>
              <a:t>08/02/16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410C-E9E1-B14D-84D5-3036CA8379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98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9A2E7-BD7F-A241-BACF-7E4449F626C0}" type="datetimeFigureOut">
              <a:rPr lang="fr-FR" smtClean="0"/>
              <a:t>08/02/16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410C-E9E1-B14D-84D5-3036CA8379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7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658100" y="1651000"/>
            <a:ext cx="7112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4"/>
          <p:cNvSpPr txBox="1"/>
          <p:nvPr/>
        </p:nvSpPr>
        <p:spPr>
          <a:xfrm>
            <a:off x="62717" y="28759"/>
            <a:ext cx="851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Figure S3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15" name="Grouper 14"/>
          <p:cNvGrpSpPr/>
          <p:nvPr/>
        </p:nvGrpSpPr>
        <p:grpSpPr>
          <a:xfrm>
            <a:off x="62717" y="391377"/>
            <a:ext cx="8979006" cy="5794755"/>
            <a:chOff x="62717" y="391377"/>
            <a:chExt cx="8979006" cy="5794755"/>
          </a:xfrm>
        </p:grpSpPr>
        <p:grpSp>
          <p:nvGrpSpPr>
            <p:cNvPr id="11" name="Grouper 10"/>
            <p:cNvGrpSpPr>
              <a:grpSpLocks noChangeAspect="1"/>
            </p:cNvGrpSpPr>
            <p:nvPr/>
          </p:nvGrpSpPr>
          <p:grpSpPr>
            <a:xfrm>
              <a:off x="62717" y="391377"/>
              <a:ext cx="8979006" cy="5794755"/>
              <a:chOff x="1075765" y="-45637"/>
              <a:chExt cx="7305546" cy="4714755"/>
            </a:xfrm>
          </p:grpSpPr>
          <p:grpSp>
            <p:nvGrpSpPr>
              <p:cNvPr id="8" name="Grouper 7"/>
              <p:cNvGrpSpPr/>
              <p:nvPr/>
            </p:nvGrpSpPr>
            <p:grpSpPr>
              <a:xfrm>
                <a:off x="1075765" y="-45637"/>
                <a:ext cx="7305546" cy="4714755"/>
                <a:chOff x="1075765" y="-45637"/>
                <a:chExt cx="7305546" cy="4714755"/>
              </a:xfrm>
            </p:grpSpPr>
            <p:grpSp>
              <p:nvGrpSpPr>
                <p:cNvPr id="2" name="Grouper 1"/>
                <p:cNvGrpSpPr/>
                <p:nvPr/>
              </p:nvGrpSpPr>
              <p:grpSpPr>
                <a:xfrm>
                  <a:off x="1075765" y="-14691"/>
                  <a:ext cx="7305546" cy="4683809"/>
                  <a:chOff x="0" y="251195"/>
                  <a:chExt cx="8815956" cy="5597412"/>
                </a:xfrm>
              </p:grpSpPr>
              <p:pic>
                <p:nvPicPr>
                  <p:cNvPr id="4" name="Image 3"/>
                  <p:cNvPicPr/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462557"/>
                    <a:ext cx="4139348" cy="4696133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3" name="Image 2"/>
                  <p:cNvPicPr/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3439" y="251195"/>
                    <a:ext cx="4562517" cy="5597412"/>
                  </a:xfrm>
                  <a:prstGeom prst="rect">
                    <a:avLst/>
                  </a:prstGeom>
                  <a:ln>
                    <a:solidFill>
                      <a:srgbClr val="FFFFFF"/>
                    </a:solidFill>
                  </a:ln>
                </p:spPr>
              </p:pic>
            </p:grpSp>
            <p:sp>
              <p:nvSpPr>
                <p:cNvPr id="5" name="ZoneTexte 4"/>
                <p:cNvSpPr txBox="1"/>
                <p:nvPr/>
              </p:nvSpPr>
              <p:spPr>
                <a:xfrm>
                  <a:off x="4773652" y="-45637"/>
                  <a:ext cx="38716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 smtClean="0"/>
                    <a:t>C</a:t>
                  </a:r>
                  <a:endParaRPr lang="fr-FR" b="1" dirty="0"/>
                </a:p>
              </p:txBody>
            </p:sp>
          </p:grpSp>
          <p:sp>
            <p:nvSpPr>
              <p:cNvPr id="9" name="ZoneTexte 8"/>
              <p:cNvSpPr txBox="1"/>
              <p:nvPr/>
            </p:nvSpPr>
            <p:spPr>
              <a:xfrm>
                <a:off x="4864467" y="2496673"/>
                <a:ext cx="38716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/>
                  <a:t>D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13133" y="1642533"/>
              <a:ext cx="609600" cy="1608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7620000" y="1569879"/>
            <a:ext cx="1374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Add</a:t>
            </a:r>
            <a:r>
              <a:rPr lang="fr-FR" sz="1000" dirty="0" smtClean="0"/>
              <a:t>. File 4: Data Sets 1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33820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Présentation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Lesuisse</dc:creator>
  <cp:lastModifiedBy>Lesuisse</cp:lastModifiedBy>
  <cp:revision>1</cp:revision>
  <dcterms:created xsi:type="dcterms:W3CDTF">2016-02-08T11:29:29Z</dcterms:created>
  <dcterms:modified xsi:type="dcterms:W3CDTF">2016-02-08T11:30:18Z</dcterms:modified>
</cp:coreProperties>
</file>