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50" r:id="rId5"/>
    <p:sldMasterId id="2147483652" r:id="rId6"/>
    <p:sldMasterId id="2147483654" r:id="rId7"/>
    <p:sldMasterId id="2147483680" r:id="rId8"/>
    <p:sldMasterId id="2147483661" r:id="rId9"/>
    <p:sldMasterId id="2147483674" r:id="rId10"/>
    <p:sldMasterId id="2147483678" r:id="rId11"/>
  </p:sldMasterIdLst>
  <p:notesMasterIdLst>
    <p:notesMasterId r:id="rId23"/>
  </p:notesMasterIdLst>
  <p:sldIdLst>
    <p:sldId id="270" r:id="rId12"/>
    <p:sldId id="262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51E761BD-1349-2D4D-9872-AF8908827C29}">
          <p14:sldIdLst>
            <p14:sldId id="270"/>
            <p14:sldId id="262"/>
            <p14:sldId id="272"/>
            <p14:sldId id="273"/>
            <p14:sldId id="274"/>
            <p14:sldId id="276"/>
            <p14:sldId id="277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EC287-FECC-49E1-807C-32D8B95CAFC6}" v="56" dt="2024-05-30T11:50:5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76"/>
  </p:normalViewPr>
  <p:slideViewPr>
    <p:cSldViewPr snapToGrid="0" snapToObjects="1" showGuides="1">
      <p:cViewPr varScale="1">
        <p:scale>
          <a:sx n="82" d="100"/>
          <a:sy n="82" d="100"/>
        </p:scale>
        <p:origin x="845" y="72"/>
      </p:cViewPr>
      <p:guideLst>
        <p:guide orient="horz" pos="2160"/>
        <p:guide pos="86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üss RM, Remi" userId="0a54d0de-b609-4555-b731-bb7267ce5668" providerId="ADAL" clId="{D01380A9-6D00-4550-BEE4-99D3240D59CA}"/>
    <pc:docChg chg="undo custSel addSld delSld modSld modSection">
      <pc:chgData name="Thüss RM, Remi" userId="0a54d0de-b609-4555-b731-bb7267ce5668" providerId="ADAL" clId="{D01380A9-6D00-4550-BEE4-99D3240D59CA}" dt="2023-05-08T14:29:33.185" v="242" actId="1076"/>
      <pc:docMkLst>
        <pc:docMk/>
      </pc:docMkLst>
      <pc:sldChg chg="modSp mod">
        <pc:chgData name="Thüss RM, Remi" userId="0a54d0de-b609-4555-b731-bb7267ce5668" providerId="ADAL" clId="{D01380A9-6D00-4550-BEE4-99D3240D59CA}" dt="2023-04-19T13:19:23.844" v="1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01380A9-6D00-4550-BEE4-99D3240D59CA}" dt="2023-04-19T13:19:23.844" v="1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addSp modSp mod">
        <pc:chgData name="Thüss RM, Remi" userId="0a54d0de-b609-4555-b731-bb7267ce5668" providerId="ADAL" clId="{D01380A9-6D00-4550-BEE4-99D3240D59CA}" dt="2023-04-19T12:55:36.834" v="2" actId="20577"/>
        <pc:sldMkLst>
          <pc:docMk/>
          <pc:sldMk cId="3093389630" sldId="270"/>
        </pc:sldMkLst>
        <pc:spChg chg="add mod">
          <ac:chgData name="Thüss RM, Remi" userId="0a54d0de-b609-4555-b731-bb7267ce5668" providerId="ADAL" clId="{D01380A9-6D00-4550-BEE4-99D3240D59CA}" dt="2023-04-19T12:55:36.834" v="2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922120188" sldId="271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305877861" sldId="272"/>
        </pc:sldMkLst>
      </pc:sldChg>
      <pc:sldChg chg="addSp delSp modSp mod modAnim">
        <pc:chgData name="Thüss RM, Remi" userId="0a54d0de-b609-4555-b731-bb7267ce5668" providerId="ADAL" clId="{D01380A9-6D00-4550-BEE4-99D3240D59CA}" dt="2023-04-19T14:09:23.380" v="231" actId="1076"/>
        <pc:sldMkLst>
          <pc:docMk/>
          <pc:sldMk cId="2701982780" sldId="275"/>
        </pc:sldMkLst>
        <pc:spChg chg="mod">
          <ac:chgData name="Thüss RM, Remi" userId="0a54d0de-b609-4555-b731-bb7267ce5668" providerId="ADAL" clId="{D01380A9-6D00-4550-BEE4-99D3240D59CA}" dt="2023-04-19T13:20:19.885" v="153" actId="255"/>
          <ac:spMkLst>
            <pc:docMk/>
            <pc:sldMk cId="2701982780" sldId="275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16:24.307" v="4" actId="478"/>
          <ac:spMkLst>
            <pc:docMk/>
            <pc:sldMk cId="2701982780" sldId="275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D01380A9-6D00-4550-BEE4-99D3240D59CA}" dt="2023-04-19T13:16:50.430" v="7" actId="478"/>
          <ac:spMkLst>
            <pc:docMk/>
            <pc:sldMk cId="2701982780" sldId="275"/>
            <ac:spMk id="8" creationId="{49F3CD7E-67DE-CFE4-F770-210561889AB3}"/>
          </ac:spMkLst>
        </pc:spChg>
        <pc:spChg chg="add del mod">
          <ac:chgData name="Thüss RM, Remi" userId="0a54d0de-b609-4555-b731-bb7267ce5668" providerId="ADAL" clId="{D01380A9-6D00-4550-BEE4-99D3240D59CA}" dt="2023-04-19T13:17:37.411" v="18" actId="478"/>
          <ac:spMkLst>
            <pc:docMk/>
            <pc:sldMk cId="2701982780" sldId="275"/>
            <ac:spMk id="9" creationId="{7F71AE9A-4994-8F08-A6C8-9BDCEE07ECED}"/>
          </ac:spMkLst>
        </pc:spChg>
        <pc:spChg chg="add del mod">
          <ac:chgData name="Thüss RM, Remi" userId="0a54d0de-b609-4555-b731-bb7267ce5668" providerId="ADAL" clId="{D01380A9-6D00-4550-BEE4-99D3240D59CA}" dt="2023-04-19T13:21:54.312" v="224" actId="478"/>
          <ac:spMkLst>
            <pc:docMk/>
            <pc:sldMk cId="2701982780" sldId="275"/>
            <ac:spMk id="10" creationId="{EFD2BF20-4D02-8B44-22FA-1276BCFAB7DA}"/>
          </ac:spMkLst>
        </pc:spChg>
        <pc:spChg chg="add">
          <ac:chgData name="Thüss RM, Remi" userId="0a54d0de-b609-4555-b731-bb7267ce5668" providerId="ADAL" clId="{D01380A9-6D00-4550-BEE4-99D3240D59CA}" dt="2023-04-19T14:08:54.028" v="227" actId="22"/>
          <ac:spMkLst>
            <pc:docMk/>
            <pc:sldMk cId="2701982780" sldId="275"/>
            <ac:spMk id="13" creationId="{B101DDAF-AED7-5272-8B6F-1F14054C9F3A}"/>
          </ac:spMkLst>
        </pc:spChg>
        <pc:picChg chg="add mod">
          <ac:chgData name="Thüss RM, Remi" userId="0a54d0de-b609-4555-b731-bb7267ce5668" providerId="ADAL" clId="{D01380A9-6D00-4550-BEE4-99D3240D59CA}" dt="2023-04-19T14:09:23.380" v="231" actId="1076"/>
          <ac:picMkLst>
            <pc:docMk/>
            <pc:sldMk cId="2701982780" sldId="275"/>
            <ac:picMk id="11" creationId="{7C0881D0-F32C-F7E3-EC4C-AFEF9201FAC9}"/>
          </ac:picMkLst>
        </pc:picChg>
        <pc:picChg chg="add del">
          <ac:chgData name="Thüss RM, Remi" userId="0a54d0de-b609-4555-b731-bb7267ce5668" providerId="ADAL" clId="{D01380A9-6D00-4550-BEE4-99D3240D59CA}" dt="2023-04-19T13:16:47.961" v="6" actId="478"/>
          <ac:picMkLst>
            <pc:docMk/>
            <pc:sldMk cId="2701982780" sldId="275"/>
            <ac:picMk id="1026" creationId="{6D9F96FC-7526-2B3E-7EC6-5FF7EF8EA3E5}"/>
          </ac:picMkLst>
        </pc:picChg>
        <pc:picChg chg="add del mod">
          <ac:chgData name="Thüss RM, Remi" userId="0a54d0de-b609-4555-b731-bb7267ce5668" providerId="ADAL" clId="{D01380A9-6D00-4550-BEE4-99D3240D59CA}" dt="2023-04-19T13:21:54.312" v="224" actId="478"/>
          <ac:picMkLst>
            <pc:docMk/>
            <pc:sldMk cId="2701982780" sldId="275"/>
            <ac:picMk id="1028" creationId="{99C7DFFD-D4C6-8DAD-0863-AC6FFD18B85B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735592712" sldId="276"/>
        </pc:sldMkLst>
      </pc:sldChg>
      <pc:sldChg chg="delSp modSp add mod">
        <pc:chgData name="Thüss RM, Remi" userId="0a54d0de-b609-4555-b731-bb7267ce5668" providerId="ADAL" clId="{D01380A9-6D00-4550-BEE4-99D3240D59CA}" dt="2023-04-19T13:20:52.622" v="178" actId="20577"/>
        <pc:sldMkLst>
          <pc:docMk/>
          <pc:sldMk cId="3650350678" sldId="276"/>
        </pc:sldMkLst>
        <pc:spChg chg="mod">
          <ac:chgData name="Thüss RM, Remi" userId="0a54d0de-b609-4555-b731-bb7267ce5668" providerId="ADAL" clId="{D01380A9-6D00-4550-BEE4-99D3240D59CA}" dt="2023-04-19T13:20:52.622" v="178" actId="20577"/>
          <ac:spMkLst>
            <pc:docMk/>
            <pc:sldMk cId="3650350678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20:35.626" v="155" actId="478"/>
          <ac:spMkLst>
            <pc:docMk/>
            <pc:sldMk cId="3650350678" sldId="276"/>
            <ac:spMk id="10" creationId="{EFD2BF20-4D02-8B44-22FA-1276BCFAB7DA}"/>
          </ac:spMkLst>
        </pc:spChg>
        <pc:picChg chg="del">
          <ac:chgData name="Thüss RM, Remi" userId="0a54d0de-b609-4555-b731-bb7267ce5668" providerId="ADAL" clId="{D01380A9-6D00-4550-BEE4-99D3240D59CA}" dt="2023-04-19T13:20:37.609" v="156" actId="478"/>
          <ac:picMkLst>
            <pc:docMk/>
            <pc:sldMk cId="3650350678" sldId="276"/>
            <ac:picMk id="1028" creationId="{99C7DFFD-D4C6-8DAD-0863-AC6FFD18B85B}"/>
          </ac:picMkLst>
        </pc:picChg>
      </pc:sldChg>
      <pc:sldChg chg="modSp add mod">
        <pc:chgData name="Thüss RM, Remi" userId="0a54d0de-b609-4555-b731-bb7267ce5668" providerId="ADAL" clId="{D01380A9-6D00-4550-BEE4-99D3240D59CA}" dt="2023-04-19T13:21:20.308" v="203" actId="20577"/>
        <pc:sldMkLst>
          <pc:docMk/>
          <pc:sldMk cId="153556328" sldId="277"/>
        </pc:sldMkLst>
        <pc:spChg chg="mod">
          <ac:chgData name="Thüss RM, Remi" userId="0a54d0de-b609-4555-b731-bb7267ce5668" providerId="ADAL" clId="{D01380A9-6D00-4550-BEE4-99D3240D59CA}" dt="2023-04-19T13:21:20.308" v="203" actId="20577"/>
          <ac:spMkLst>
            <pc:docMk/>
            <pc:sldMk cId="153556328" sldId="277"/>
            <ac:spMk id="5" creationId="{AF22ADAA-A962-8944-AD14-23A328386956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49753099" sldId="277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83332825" sldId="278"/>
        </pc:sldMkLst>
      </pc:sldChg>
      <pc:sldChg chg="modSp add mod">
        <pc:chgData name="Thüss RM, Remi" userId="0a54d0de-b609-4555-b731-bb7267ce5668" providerId="ADAL" clId="{D01380A9-6D00-4550-BEE4-99D3240D59CA}" dt="2023-04-19T13:21:29.968" v="220" actId="20577"/>
        <pc:sldMkLst>
          <pc:docMk/>
          <pc:sldMk cId="829720153" sldId="278"/>
        </pc:sldMkLst>
        <pc:spChg chg="mod">
          <ac:chgData name="Thüss RM, Remi" userId="0a54d0de-b609-4555-b731-bb7267ce5668" providerId="ADAL" clId="{D01380A9-6D00-4550-BEE4-99D3240D59CA}" dt="2023-04-19T13:21:29.968" v="220" actId="20577"/>
          <ac:spMkLst>
            <pc:docMk/>
            <pc:sldMk cId="829720153" sldId="278"/>
            <ac:spMk id="5" creationId="{AF22ADAA-A962-8944-AD14-23A328386956}"/>
          </ac:spMkLst>
        </pc:spChg>
      </pc:sldChg>
      <pc:sldChg chg="addSp modSp add">
        <pc:chgData name="Thüss RM, Remi" userId="0a54d0de-b609-4555-b731-bb7267ce5668" providerId="ADAL" clId="{D01380A9-6D00-4550-BEE4-99D3240D59CA}" dt="2023-04-19T13:21:49.091" v="222"/>
        <pc:sldMkLst>
          <pc:docMk/>
          <pc:sldMk cId="1579076053" sldId="279"/>
        </pc:sldMkLst>
        <pc:spChg chg="add mod">
          <ac:chgData name="Thüss RM, Remi" userId="0a54d0de-b609-4555-b731-bb7267ce5668" providerId="ADAL" clId="{D01380A9-6D00-4550-BEE4-99D3240D59CA}" dt="2023-04-19T13:21:49.091" v="222"/>
          <ac:spMkLst>
            <pc:docMk/>
            <pc:sldMk cId="1579076053" sldId="279"/>
            <ac:spMk id="6" creationId="{AFB7155F-9503-E60E-B1A6-65D1B0684A93}"/>
          </ac:spMkLst>
        </pc:spChg>
        <pc:picChg chg="add mod">
          <ac:chgData name="Thüss RM, Remi" userId="0a54d0de-b609-4555-b731-bb7267ce5668" providerId="ADAL" clId="{D01380A9-6D00-4550-BEE4-99D3240D59CA}" dt="2023-04-19T13:21:49.091" v="222"/>
          <ac:picMkLst>
            <pc:docMk/>
            <pc:sldMk cId="1579076053" sldId="279"/>
            <ac:picMk id="7" creationId="{DCF434AC-D16A-AE87-2AB3-8464F68154C9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106739452" sldId="279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1311603486" sldId="280"/>
        </pc:sldMkLst>
      </pc:sldChg>
      <pc:sldChg chg="addSp delSp modSp add mod delAnim">
        <pc:chgData name="Thüss RM, Remi" userId="0a54d0de-b609-4555-b731-bb7267ce5668" providerId="ADAL" clId="{D01380A9-6D00-4550-BEE4-99D3240D59CA}" dt="2023-05-08T14:29:33.185" v="242" actId="1076"/>
        <pc:sldMkLst>
          <pc:docMk/>
          <pc:sldMk cId="2358882096" sldId="280"/>
        </pc:sldMkLst>
        <pc:picChg chg="add mod">
          <ac:chgData name="Thüss RM, Remi" userId="0a54d0de-b609-4555-b731-bb7267ce5668" providerId="ADAL" clId="{D01380A9-6D00-4550-BEE4-99D3240D59CA}" dt="2023-05-08T14:27:49.428" v="235" actId="1076"/>
          <ac:picMkLst>
            <pc:docMk/>
            <pc:sldMk cId="2358882096" sldId="280"/>
            <ac:picMk id="7" creationId="{C02DE19D-D415-26D2-A70C-ED24FC07BB09}"/>
          </ac:picMkLst>
        </pc:picChg>
        <pc:picChg chg="add mod">
          <ac:chgData name="Thüss RM, Remi" userId="0a54d0de-b609-4555-b731-bb7267ce5668" providerId="ADAL" clId="{D01380A9-6D00-4550-BEE4-99D3240D59CA}" dt="2023-05-08T14:29:33.185" v="242" actId="1076"/>
          <ac:picMkLst>
            <pc:docMk/>
            <pc:sldMk cId="2358882096" sldId="280"/>
            <ac:picMk id="9" creationId="{945D395B-0907-9419-0CDE-60D1E2944BF9}"/>
          </ac:picMkLst>
        </pc:picChg>
        <pc:picChg chg="del">
          <ac:chgData name="Thüss RM, Remi" userId="0a54d0de-b609-4555-b731-bb7267ce5668" providerId="ADAL" clId="{D01380A9-6D00-4550-BEE4-99D3240D59CA}" dt="2023-05-08T13:51:55.471" v="233" actId="478"/>
          <ac:picMkLst>
            <pc:docMk/>
            <pc:sldMk cId="2358882096" sldId="280"/>
            <ac:picMk id="11" creationId="{7C0881D0-F32C-F7E3-EC4C-AFEF9201FAC9}"/>
          </ac:picMkLst>
        </pc:picChg>
        <pc:picChg chg="add mod">
          <ac:chgData name="Thüss RM, Remi" userId="0a54d0de-b609-4555-b731-bb7267ce5668" providerId="ADAL" clId="{D01380A9-6D00-4550-BEE4-99D3240D59CA}" dt="2023-05-08T14:29:24.953" v="241" actId="14100"/>
          <ac:picMkLst>
            <pc:docMk/>
            <pc:sldMk cId="2358882096" sldId="280"/>
            <ac:picMk id="12" creationId="{1866AF44-8223-4843-5932-6832C7951B9E}"/>
          </ac:picMkLst>
        </pc:picChg>
      </pc:sldChg>
    </pc:docChg>
  </pc:docChgLst>
  <pc:docChgLst>
    <pc:chgData name="Thüss RM, Remi" userId="0a54d0de-b609-4555-b731-bb7267ce5668" providerId="ADAL" clId="{74FEC287-FECC-49E1-807C-32D8B95CAFC6}"/>
    <pc:docChg chg="undo custSel addSld delSld modSld sldOrd delSection modSection">
      <pc:chgData name="Thüss RM, Remi" userId="0a54d0de-b609-4555-b731-bb7267ce5668" providerId="ADAL" clId="{74FEC287-FECC-49E1-807C-32D8B95CAFC6}" dt="2024-06-03T07:52:45.445" v="930" actId="20577"/>
      <pc:docMkLst>
        <pc:docMk/>
      </pc:docMkLst>
      <pc:sldChg chg="modSp mod">
        <pc:chgData name="Thüss RM, Remi" userId="0a54d0de-b609-4555-b731-bb7267ce5668" providerId="ADAL" clId="{74FEC287-FECC-49E1-807C-32D8B95CAFC6}" dt="2024-05-30T10:25:29.433" v="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74FEC287-FECC-49E1-807C-32D8B95CAFC6}" dt="2024-05-30T10:25:29.433" v="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74FEC287-FECC-49E1-807C-32D8B95CAFC6}" dt="2024-05-30T10:24:47.953" v="24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74FEC287-FECC-49E1-807C-32D8B95CAFC6}" dt="2024-05-30T10:24:47.953" v="24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add del">
        <pc:chgData name="Thüss RM, Remi" userId="0a54d0de-b609-4555-b731-bb7267ce5668" providerId="ADAL" clId="{74FEC287-FECC-49E1-807C-32D8B95CAFC6}" dt="2024-05-30T11:50:31.914" v="890" actId="47"/>
        <pc:sldMkLst>
          <pc:docMk/>
          <pc:sldMk cId="2023113324" sldId="271"/>
        </pc:sldMkLst>
      </pc:sldChg>
      <pc:sldChg chg="modSp add mod">
        <pc:chgData name="Thüss RM, Remi" userId="0a54d0de-b609-4555-b731-bb7267ce5668" providerId="ADAL" clId="{74FEC287-FECC-49E1-807C-32D8B95CAFC6}" dt="2024-05-30T10:42:23.628" v="267" actId="20577"/>
        <pc:sldMkLst>
          <pc:docMk/>
          <pc:sldMk cId="847930728" sldId="272"/>
        </pc:sldMkLst>
        <pc:spChg chg="mod">
          <ac:chgData name="Thüss RM, Remi" userId="0a54d0de-b609-4555-b731-bb7267ce5668" providerId="ADAL" clId="{74FEC287-FECC-49E1-807C-32D8B95CAFC6}" dt="2024-05-30T10:35:26.060" v="78" actId="20577"/>
          <ac:spMkLst>
            <pc:docMk/>
            <pc:sldMk cId="847930728" sldId="27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2:23.628" v="267" actId="20577"/>
          <ac:spMkLst>
            <pc:docMk/>
            <pc:sldMk cId="847930728" sldId="272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2:54.882" v="270" actId="20577"/>
        <pc:sldMkLst>
          <pc:docMk/>
          <pc:sldMk cId="2587040266" sldId="273"/>
        </pc:sldMkLst>
        <pc:spChg chg="mod">
          <ac:chgData name="Thüss RM, Remi" userId="0a54d0de-b609-4555-b731-bb7267ce5668" providerId="ADAL" clId="{74FEC287-FECC-49E1-807C-32D8B95CAFC6}" dt="2024-05-30T10:42:54.882" v="270" actId="20577"/>
          <ac:spMkLst>
            <pc:docMk/>
            <pc:sldMk cId="2587040266" sldId="273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8:42.824" v="390" actId="20577"/>
        <pc:sldMkLst>
          <pc:docMk/>
          <pc:sldMk cId="2018724925" sldId="274"/>
        </pc:sldMkLst>
        <pc:spChg chg="mod">
          <ac:chgData name="Thüss RM, Remi" userId="0a54d0de-b609-4555-b731-bb7267ce5668" providerId="ADAL" clId="{74FEC287-FECC-49E1-807C-32D8B95CAFC6}" dt="2024-05-30T10:43:11.884" v="273" actId="20577"/>
          <ac:spMkLst>
            <pc:docMk/>
            <pc:sldMk cId="2018724925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8:42.824" v="390" actId="20577"/>
          <ac:spMkLst>
            <pc:docMk/>
            <pc:sldMk cId="2018724925" sldId="274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0:48:51.892" v="392" actId="47"/>
        <pc:sldMkLst>
          <pc:docMk/>
          <pc:sldMk cId="166632591" sldId="275"/>
        </pc:sldMkLst>
      </pc:sldChg>
      <pc:sldChg chg="modSp add mod">
        <pc:chgData name="Thüss RM, Remi" userId="0a54d0de-b609-4555-b731-bb7267ce5668" providerId="ADAL" clId="{74FEC287-FECC-49E1-807C-32D8B95CAFC6}" dt="2024-06-03T07:52:45.445" v="930" actId="20577"/>
        <pc:sldMkLst>
          <pc:docMk/>
          <pc:sldMk cId="960775056" sldId="276"/>
        </pc:sldMkLst>
        <pc:spChg chg="mod">
          <ac:chgData name="Thüss RM, Remi" userId="0a54d0de-b609-4555-b731-bb7267ce5668" providerId="ADAL" clId="{74FEC287-FECC-49E1-807C-32D8B95CAFC6}" dt="2024-06-03T07:52:45.445" v="930" actId="20577"/>
          <ac:spMkLst>
            <pc:docMk/>
            <pc:sldMk cId="960775056" sldId="276"/>
            <ac:spMk id="6" creationId="{5607DDF2-4BD5-AE44-B338-9D054C7D1C9E}"/>
          </ac:spMkLst>
        </pc:spChg>
      </pc:sldChg>
      <pc:sldChg chg="addSp modSp add mod">
        <pc:chgData name="Thüss RM, Remi" userId="0a54d0de-b609-4555-b731-bb7267ce5668" providerId="ADAL" clId="{74FEC287-FECC-49E1-807C-32D8B95CAFC6}" dt="2024-05-30T11:26:54.076" v="730" actId="20577"/>
        <pc:sldMkLst>
          <pc:docMk/>
          <pc:sldMk cId="2822864073" sldId="277"/>
        </pc:sldMkLst>
        <pc:spChg chg="mod">
          <ac:chgData name="Thüss RM, Remi" userId="0a54d0de-b609-4555-b731-bb7267ce5668" providerId="ADAL" clId="{74FEC287-FECC-49E1-807C-32D8B95CAFC6}" dt="2024-05-30T11:26:54.076" v="730" actId="20577"/>
          <ac:spMkLst>
            <pc:docMk/>
            <pc:sldMk cId="2822864073" sldId="277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36.703" v="725" actId="20577"/>
          <ac:spMkLst>
            <pc:docMk/>
            <pc:sldMk cId="2822864073" sldId="277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74FEC287-FECC-49E1-807C-32D8B95CAFC6}" dt="2024-05-30T11:25:46.684" v="607" actId="1076"/>
          <ac:picMkLst>
            <pc:docMk/>
            <pc:sldMk cId="2822864073" sldId="277"/>
            <ac:picMk id="8" creationId="{DD54E3CF-E8C9-E709-9223-F0A09BD86829}"/>
          </ac:picMkLst>
        </pc:picChg>
      </pc:sldChg>
      <pc:sldChg chg="modSp add mod">
        <pc:chgData name="Thüss RM, Remi" userId="0a54d0de-b609-4555-b731-bb7267ce5668" providerId="ADAL" clId="{74FEC287-FECC-49E1-807C-32D8B95CAFC6}" dt="2024-05-30T11:26:57.398" v="732" actId="20577"/>
        <pc:sldMkLst>
          <pc:docMk/>
          <pc:sldMk cId="1818227016" sldId="278"/>
        </pc:sldMkLst>
        <pc:spChg chg="mod">
          <ac:chgData name="Thüss RM, Remi" userId="0a54d0de-b609-4555-b731-bb7267ce5668" providerId="ADAL" clId="{74FEC287-FECC-49E1-807C-32D8B95CAFC6}" dt="2024-05-30T11:26:57.398" v="732" actId="20577"/>
          <ac:spMkLst>
            <pc:docMk/>
            <pc:sldMk cId="1818227016" sldId="278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46.151" v="728" actId="207"/>
          <ac:spMkLst>
            <pc:docMk/>
            <pc:sldMk cId="1818227016" sldId="278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1:50:43.821" v="891" actId="47"/>
        <pc:sldMkLst>
          <pc:docMk/>
          <pc:sldMk cId="2895783734" sldId="279"/>
        </pc:sldMkLst>
      </pc:sldChg>
      <pc:sldChg chg="addSp delSp modSp add mod">
        <pc:chgData name="Thüss RM, Remi" userId="0a54d0de-b609-4555-b731-bb7267ce5668" providerId="ADAL" clId="{74FEC287-FECC-49E1-807C-32D8B95CAFC6}" dt="2024-05-30T11:48:24.609" v="868" actId="1076"/>
        <pc:sldMkLst>
          <pc:docMk/>
          <pc:sldMk cId="1798353430" sldId="280"/>
        </pc:sldMkLst>
        <pc:spChg chg="mod">
          <ac:chgData name="Thüss RM, Remi" userId="0a54d0de-b609-4555-b731-bb7267ce5668" providerId="ADAL" clId="{74FEC287-FECC-49E1-807C-32D8B95CAFC6}" dt="2024-05-30T11:44:53.403" v="735" actId="20577"/>
          <ac:spMkLst>
            <pc:docMk/>
            <pc:sldMk cId="1798353430" sldId="280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48:20.921" v="867" actId="20577"/>
          <ac:spMkLst>
            <pc:docMk/>
            <pc:sldMk cId="1798353430" sldId="280"/>
            <ac:spMk id="6" creationId="{5607DDF2-4BD5-AE44-B338-9D054C7D1C9E}"/>
          </ac:spMkLst>
        </pc:spChg>
        <pc:picChg chg="del">
          <ac:chgData name="Thüss RM, Remi" userId="0a54d0de-b609-4555-b731-bb7267ce5668" providerId="ADAL" clId="{74FEC287-FECC-49E1-807C-32D8B95CAFC6}" dt="2024-05-30T11:44:58.171" v="736" actId="478"/>
          <ac:picMkLst>
            <pc:docMk/>
            <pc:sldMk cId="1798353430" sldId="280"/>
            <ac:picMk id="8" creationId="{DD54E3CF-E8C9-E709-9223-F0A09BD86829}"/>
          </ac:picMkLst>
        </pc:picChg>
        <pc:picChg chg="add del mod modCrop">
          <ac:chgData name="Thüss RM, Remi" userId="0a54d0de-b609-4555-b731-bb7267ce5668" providerId="ADAL" clId="{74FEC287-FECC-49E1-807C-32D8B95CAFC6}" dt="2024-05-30T11:46:23.345" v="775" actId="478"/>
          <ac:picMkLst>
            <pc:docMk/>
            <pc:sldMk cId="1798353430" sldId="280"/>
            <ac:picMk id="9" creationId="{CBB8DB56-36EB-2A1F-61F6-EC6071D91C8D}"/>
          </ac:picMkLst>
        </pc:picChg>
        <pc:picChg chg="add mod">
          <ac:chgData name="Thüss RM, Remi" userId="0a54d0de-b609-4555-b731-bb7267ce5668" providerId="ADAL" clId="{74FEC287-FECC-49E1-807C-32D8B95CAFC6}" dt="2024-05-30T11:48:24.609" v="868" actId="1076"/>
          <ac:picMkLst>
            <pc:docMk/>
            <pc:sldMk cId="1798353430" sldId="280"/>
            <ac:picMk id="11" creationId="{409065A6-680B-B1DC-7A36-8939F8C53266}"/>
          </ac:picMkLst>
        </pc:picChg>
      </pc:sldChg>
      <pc:sldChg chg="addSp modSp add mod">
        <pc:chgData name="Thüss RM, Remi" userId="0a54d0de-b609-4555-b731-bb7267ce5668" providerId="ADAL" clId="{74FEC287-FECC-49E1-807C-32D8B95CAFC6}" dt="2024-05-30T11:50:23.563" v="889" actId="1038"/>
        <pc:sldMkLst>
          <pc:docMk/>
          <pc:sldMk cId="157606113" sldId="281"/>
        </pc:sldMkLst>
        <pc:spChg chg="add mod">
          <ac:chgData name="Thüss RM, Remi" userId="0a54d0de-b609-4555-b731-bb7267ce5668" providerId="ADAL" clId="{74FEC287-FECC-49E1-807C-32D8B95CAFC6}" dt="2024-05-30T11:50:23.563" v="889" actId="1038"/>
          <ac:spMkLst>
            <pc:docMk/>
            <pc:sldMk cId="157606113" sldId="281"/>
            <ac:spMk id="14" creationId="{1253247C-B0CB-80B6-A214-86023D234098}"/>
          </ac:spMkLst>
        </pc:spChg>
        <pc:picChg chg="add mod">
          <ac:chgData name="Thüss RM, Remi" userId="0a54d0de-b609-4555-b731-bb7267ce5668" providerId="ADAL" clId="{74FEC287-FECC-49E1-807C-32D8B95CAFC6}" dt="2024-05-30T11:48:51.619" v="871" actId="1076"/>
          <ac:picMkLst>
            <pc:docMk/>
            <pc:sldMk cId="157606113" sldId="281"/>
            <ac:picMk id="8" creationId="{F668EC48-D7D2-4055-AE7D-BF5A20D812A8}"/>
          </ac:picMkLst>
        </pc:picChg>
        <pc:picChg chg="add mod">
          <ac:chgData name="Thüss RM, Remi" userId="0a54d0de-b609-4555-b731-bb7267ce5668" providerId="ADAL" clId="{74FEC287-FECC-49E1-807C-32D8B95CAFC6}" dt="2024-05-30T11:49:20.380" v="873" actId="1076"/>
          <ac:picMkLst>
            <pc:docMk/>
            <pc:sldMk cId="157606113" sldId="281"/>
            <ac:picMk id="10" creationId="{372A7A48-CCE9-5996-FD7E-879B2EED92E3}"/>
          </ac:picMkLst>
        </pc:picChg>
        <pc:picChg chg="add mod">
          <ac:chgData name="Thüss RM, Remi" userId="0a54d0de-b609-4555-b731-bb7267ce5668" providerId="ADAL" clId="{74FEC287-FECC-49E1-807C-32D8B95CAFC6}" dt="2024-05-30T11:49:39.110" v="875" actId="1076"/>
          <ac:picMkLst>
            <pc:docMk/>
            <pc:sldMk cId="157606113" sldId="281"/>
            <ac:picMk id="13" creationId="{992E944F-B55D-76F0-9F47-8EF1F3702572}"/>
          </ac:picMkLst>
        </pc:picChg>
      </pc:sldChg>
      <pc:sldChg chg="add del">
        <pc:chgData name="Thüss RM, Remi" userId="0a54d0de-b609-4555-b731-bb7267ce5668" providerId="ADAL" clId="{74FEC287-FECC-49E1-807C-32D8B95CAFC6}" dt="2024-05-30T11:45:00.772" v="738"/>
        <pc:sldMkLst>
          <pc:docMk/>
          <pc:sldMk cId="2392273922" sldId="281"/>
        </pc:sldMkLst>
      </pc:sldChg>
      <pc:sldChg chg="del">
        <pc:chgData name="Thüss RM, Remi" userId="0a54d0de-b609-4555-b731-bb7267ce5668" providerId="ADAL" clId="{74FEC287-FECC-49E1-807C-32D8B95CAFC6}" dt="2024-05-30T10:25:45.314" v="66" actId="47"/>
        <pc:sldMkLst>
          <pc:docMk/>
          <pc:sldMk cId="2742246773" sldId="281"/>
        </pc:sldMkLst>
      </pc:sldChg>
      <pc:sldChg chg="modSp add mod ord">
        <pc:chgData name="Thüss RM, Remi" userId="0a54d0de-b609-4555-b731-bb7267ce5668" providerId="ADAL" clId="{74FEC287-FECC-49E1-807C-32D8B95CAFC6}" dt="2024-05-30T11:51:12.166" v="922" actId="5793"/>
        <pc:sldMkLst>
          <pc:docMk/>
          <pc:sldMk cId="1853841320" sldId="282"/>
        </pc:sldMkLst>
        <pc:spChg chg="mod">
          <ac:chgData name="Thüss RM, Remi" userId="0a54d0de-b609-4555-b731-bb7267ce5668" providerId="ADAL" clId="{74FEC287-FECC-49E1-807C-32D8B95CAFC6}" dt="2024-05-30T11:51:08.699" v="920" actId="20577"/>
          <ac:spMkLst>
            <pc:docMk/>
            <pc:sldMk cId="1853841320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51:12.166" v="922" actId="5793"/>
          <ac:spMkLst>
            <pc:docMk/>
            <pc:sldMk cId="1853841320" sldId="28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74FEC287-FECC-49E1-807C-32D8B95CAFC6}" dt="2024-05-30T10:25:37.905" v="54" actId="47"/>
        <pc:sldMkLst>
          <pc:docMk/>
          <pc:sldMk cId="1648753871" sldId="283"/>
        </pc:sldMkLst>
      </pc:sldChg>
      <pc:sldChg chg="del">
        <pc:chgData name="Thüss RM, Remi" userId="0a54d0de-b609-4555-b731-bb7267ce5668" providerId="ADAL" clId="{74FEC287-FECC-49E1-807C-32D8B95CAFC6}" dt="2024-05-30T10:25:38.235" v="55" actId="47"/>
        <pc:sldMkLst>
          <pc:docMk/>
          <pc:sldMk cId="3832649212" sldId="284"/>
        </pc:sldMkLst>
      </pc:sldChg>
      <pc:sldChg chg="del">
        <pc:chgData name="Thüss RM, Remi" userId="0a54d0de-b609-4555-b731-bb7267ce5668" providerId="ADAL" clId="{74FEC287-FECC-49E1-807C-32D8B95CAFC6}" dt="2024-05-30T10:25:38.508" v="56" actId="47"/>
        <pc:sldMkLst>
          <pc:docMk/>
          <pc:sldMk cId="2469836886" sldId="285"/>
        </pc:sldMkLst>
      </pc:sldChg>
      <pc:sldChg chg="del">
        <pc:chgData name="Thüss RM, Remi" userId="0a54d0de-b609-4555-b731-bb7267ce5668" providerId="ADAL" clId="{74FEC287-FECC-49E1-807C-32D8B95CAFC6}" dt="2024-05-30T10:25:48.064" v="67" actId="47"/>
        <pc:sldMkLst>
          <pc:docMk/>
          <pc:sldMk cId="1067302815" sldId="287"/>
        </pc:sldMkLst>
      </pc:sldChg>
      <pc:sldChg chg="del">
        <pc:chgData name="Thüss RM, Remi" userId="0a54d0de-b609-4555-b731-bb7267ce5668" providerId="ADAL" clId="{74FEC287-FECC-49E1-807C-32D8B95CAFC6}" dt="2024-05-30T10:25:35.650" v="51" actId="47"/>
        <pc:sldMkLst>
          <pc:docMk/>
          <pc:sldMk cId="1295592719" sldId="290"/>
        </pc:sldMkLst>
      </pc:sldChg>
      <pc:sldChg chg="del">
        <pc:chgData name="Thüss RM, Remi" userId="0a54d0de-b609-4555-b731-bb7267ce5668" providerId="ADAL" clId="{74FEC287-FECC-49E1-807C-32D8B95CAFC6}" dt="2024-05-30T10:25:36.358" v="52" actId="47"/>
        <pc:sldMkLst>
          <pc:docMk/>
          <pc:sldMk cId="3086551915" sldId="291"/>
        </pc:sldMkLst>
      </pc:sldChg>
      <pc:sldChg chg="del">
        <pc:chgData name="Thüss RM, Remi" userId="0a54d0de-b609-4555-b731-bb7267ce5668" providerId="ADAL" clId="{74FEC287-FECC-49E1-807C-32D8B95CAFC6}" dt="2024-05-30T10:25:37.311" v="53" actId="47"/>
        <pc:sldMkLst>
          <pc:docMk/>
          <pc:sldMk cId="591160802" sldId="292"/>
        </pc:sldMkLst>
      </pc:sldChg>
      <pc:sldChg chg="del">
        <pc:chgData name="Thüss RM, Remi" userId="0a54d0de-b609-4555-b731-bb7267ce5668" providerId="ADAL" clId="{74FEC287-FECC-49E1-807C-32D8B95CAFC6}" dt="2024-05-30T10:25:41.061" v="59" actId="47"/>
        <pc:sldMkLst>
          <pc:docMk/>
          <pc:sldMk cId="2350546168" sldId="293"/>
        </pc:sldMkLst>
      </pc:sldChg>
      <pc:sldChg chg="del">
        <pc:chgData name="Thüss RM, Remi" userId="0a54d0de-b609-4555-b731-bb7267ce5668" providerId="ADAL" clId="{74FEC287-FECC-49E1-807C-32D8B95CAFC6}" dt="2024-05-30T10:25:39.751" v="57" actId="47"/>
        <pc:sldMkLst>
          <pc:docMk/>
          <pc:sldMk cId="1542648712" sldId="294"/>
        </pc:sldMkLst>
      </pc:sldChg>
      <pc:sldChg chg="del">
        <pc:chgData name="Thüss RM, Remi" userId="0a54d0de-b609-4555-b731-bb7267ce5668" providerId="ADAL" clId="{74FEC287-FECC-49E1-807C-32D8B95CAFC6}" dt="2024-05-30T10:25:41.632" v="61" actId="47"/>
        <pc:sldMkLst>
          <pc:docMk/>
          <pc:sldMk cId="3227528331" sldId="295"/>
        </pc:sldMkLst>
      </pc:sldChg>
      <pc:sldChg chg="del">
        <pc:chgData name="Thüss RM, Remi" userId="0a54d0de-b609-4555-b731-bb7267ce5668" providerId="ADAL" clId="{74FEC287-FECC-49E1-807C-32D8B95CAFC6}" dt="2024-05-30T10:25:40.576" v="58" actId="47"/>
        <pc:sldMkLst>
          <pc:docMk/>
          <pc:sldMk cId="2854005771" sldId="296"/>
        </pc:sldMkLst>
      </pc:sldChg>
      <pc:sldChg chg="del">
        <pc:chgData name="Thüss RM, Remi" userId="0a54d0de-b609-4555-b731-bb7267ce5668" providerId="ADAL" clId="{74FEC287-FECC-49E1-807C-32D8B95CAFC6}" dt="2024-05-30T10:25:41.943" v="62" actId="47"/>
        <pc:sldMkLst>
          <pc:docMk/>
          <pc:sldMk cId="2966165930" sldId="297"/>
        </pc:sldMkLst>
      </pc:sldChg>
      <pc:sldChg chg="del">
        <pc:chgData name="Thüss RM, Remi" userId="0a54d0de-b609-4555-b731-bb7267ce5668" providerId="ADAL" clId="{74FEC287-FECC-49E1-807C-32D8B95CAFC6}" dt="2024-05-30T10:25:41.361" v="60" actId="47"/>
        <pc:sldMkLst>
          <pc:docMk/>
          <pc:sldMk cId="4291690234" sldId="298"/>
        </pc:sldMkLst>
      </pc:sldChg>
      <pc:sldChg chg="del">
        <pc:chgData name="Thüss RM, Remi" userId="0a54d0de-b609-4555-b731-bb7267ce5668" providerId="ADAL" clId="{74FEC287-FECC-49E1-807C-32D8B95CAFC6}" dt="2024-05-30T10:25:44.824" v="65" actId="47"/>
        <pc:sldMkLst>
          <pc:docMk/>
          <pc:sldMk cId="2984199721" sldId="299"/>
        </pc:sldMkLst>
      </pc:sldChg>
      <pc:sldChg chg="del">
        <pc:chgData name="Thüss RM, Remi" userId="0a54d0de-b609-4555-b731-bb7267ce5668" providerId="ADAL" clId="{74FEC287-FECC-49E1-807C-32D8B95CAFC6}" dt="2024-05-30T10:25:43.087" v="63" actId="47"/>
        <pc:sldMkLst>
          <pc:docMk/>
          <pc:sldMk cId="3981955898" sldId="311"/>
        </pc:sldMkLst>
      </pc:sldChg>
      <pc:sldChg chg="del">
        <pc:chgData name="Thüss RM, Remi" userId="0a54d0de-b609-4555-b731-bb7267ce5668" providerId="ADAL" clId="{74FEC287-FECC-49E1-807C-32D8B95CAFC6}" dt="2024-05-30T10:25:43.683" v="64" actId="47"/>
        <pc:sldMkLst>
          <pc:docMk/>
          <pc:sldMk cId="3399721217" sldId="312"/>
        </pc:sldMkLst>
      </pc:sldChg>
    </pc:docChg>
  </pc:docChgLst>
  <pc:docChgLst>
    <pc:chgData name="Thüss RM, Remi" userId="0a54d0de-b609-4555-b731-bb7267ce5668" providerId="ADAL" clId="{DA181369-5D7E-48A7-93D0-F82AF445A779}"/>
    <pc:docChg chg="delSld modSld modSection">
      <pc:chgData name="Thüss RM, Remi" userId="0a54d0de-b609-4555-b731-bb7267ce5668" providerId="ADAL" clId="{DA181369-5D7E-48A7-93D0-F82AF445A779}" dt="2023-05-09T13:46:45.262" v="2" actId="20577"/>
      <pc:docMkLst>
        <pc:docMk/>
      </pc:docMkLst>
      <pc:sldChg chg="modSp mod">
        <pc:chgData name="Thüss RM, Remi" userId="0a54d0de-b609-4555-b731-bb7267ce5668" providerId="ADAL" clId="{DA181369-5D7E-48A7-93D0-F82AF445A779}" dt="2023-05-09T13:46:35.311" v="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A181369-5D7E-48A7-93D0-F82AF445A779}" dt="2023-05-09T13:46:35.311" v="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A181369-5D7E-48A7-93D0-F82AF445A779}" dt="2023-05-09T13:46:45.262" v="2" actId="20577"/>
        <pc:sldMkLst>
          <pc:docMk/>
          <pc:sldMk cId="3023644067" sldId="264"/>
        </pc:sldMkLst>
        <pc:spChg chg="mod">
          <ac:chgData name="Thüss RM, Remi" userId="0a54d0de-b609-4555-b731-bb7267ce5668" providerId="ADAL" clId="{DA181369-5D7E-48A7-93D0-F82AF445A779}" dt="2023-05-09T13:46:45.262" v="2" actId="20577"/>
          <ac:spMkLst>
            <pc:docMk/>
            <pc:sldMk cId="3023644067" sldId="264"/>
            <ac:spMk id="7" creationId="{0939731C-28E0-004F-98AB-84BD09FFDA9F}"/>
          </ac:spMkLst>
        </pc:spChg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701982780" sldId="275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3650350678" sldId="276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3556328" sldId="277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829720153" sldId="278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79076053" sldId="279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358882096" sldId="280"/>
        </pc:sldMkLst>
      </pc:sldChg>
    </pc:docChg>
  </pc:docChgLst>
  <pc:docChgLst>
    <pc:chgData name="Thüss RM, Remi" userId="0a54d0de-b609-4555-b731-bb7267ce5668" providerId="ADAL" clId="{440A2C61-AA81-466B-96D4-58272DADD702}"/>
    <pc:docChg chg="undo custSel modSld">
      <pc:chgData name="Thüss RM, Remi" userId="0a54d0de-b609-4555-b731-bb7267ce5668" providerId="ADAL" clId="{440A2C61-AA81-466B-96D4-58272DADD702}" dt="2023-07-11T10:55:02.536" v="99" actId="115"/>
      <pc:docMkLst>
        <pc:docMk/>
      </pc:docMkLst>
      <pc:sldChg chg="addSp modSp mod">
        <pc:chgData name="Thüss RM, Remi" userId="0a54d0de-b609-4555-b731-bb7267ce5668" providerId="ADAL" clId="{440A2C61-AA81-466B-96D4-58272DADD702}" dt="2023-07-11T10:55:02.536" v="99" actId="115"/>
        <pc:sldMkLst>
          <pc:docMk/>
          <pc:sldMk cId="4271081393" sldId="271"/>
        </pc:sldMkLst>
        <pc:spChg chg="mod">
          <ac:chgData name="Thüss RM, Remi" userId="0a54d0de-b609-4555-b731-bb7267ce5668" providerId="ADAL" clId="{440A2C61-AA81-466B-96D4-58272DADD702}" dt="2023-07-11T10:51:01.446" v="5" actId="1076"/>
          <ac:spMkLst>
            <pc:docMk/>
            <pc:sldMk cId="4271081393" sldId="271"/>
            <ac:spMk id="2" creationId="{A7A19D3A-C8E7-E574-96D9-68FF9E823D0A}"/>
          </ac:spMkLst>
        </pc:spChg>
        <pc:spChg chg="add mod ord">
          <ac:chgData name="Thüss RM, Remi" userId="0a54d0de-b609-4555-b731-bb7267ce5668" providerId="ADAL" clId="{440A2C61-AA81-466B-96D4-58272DADD702}" dt="2023-07-11T10:55:02.536" v="99" actId="115"/>
          <ac:spMkLst>
            <pc:docMk/>
            <pc:sldMk cId="4271081393" sldId="271"/>
            <ac:spMk id="6" creationId="{ABB2F3BC-D285-179D-4E1E-C826112C9E51}"/>
          </ac:spMkLst>
        </pc:spChg>
        <pc:picChg chg="mod">
          <ac:chgData name="Thüss RM, Remi" userId="0a54d0de-b609-4555-b731-bb7267ce5668" providerId="ADAL" clId="{440A2C61-AA81-466B-96D4-58272DADD702}" dt="2023-07-11T10:51:01.446" v="5" actId="1076"/>
          <ac:picMkLst>
            <pc:docMk/>
            <pc:sldMk cId="4271081393" sldId="271"/>
            <ac:picMk id="4" creationId="{9AF0BE3A-6954-6CCC-5CC9-8337C2DF911A}"/>
          </ac:picMkLst>
        </pc:picChg>
      </pc:sldChg>
    </pc:docChg>
  </pc:docChgLst>
  <pc:docChgLst>
    <pc:chgData name="Thüss RM, Remi" userId="0a54d0de-b609-4555-b731-bb7267ce5668" providerId="ADAL" clId="{D5D36540-6B4B-44B0-9688-20188B42C834}"/>
    <pc:docChg chg="undo custSel addSld delSld modSld sldOrd modSection">
      <pc:chgData name="Thüss RM, Remi" userId="0a54d0de-b609-4555-b731-bb7267ce5668" providerId="ADAL" clId="{D5D36540-6B4B-44B0-9688-20188B42C834}" dt="2024-05-24T08:33:58.957" v="915"/>
      <pc:docMkLst>
        <pc:docMk/>
      </pc:docMkLst>
      <pc:sldChg chg="modSp mod ord">
        <pc:chgData name="Thüss RM, Remi" userId="0a54d0de-b609-4555-b731-bb7267ce5668" providerId="ADAL" clId="{D5D36540-6B4B-44B0-9688-20188B42C834}" dt="2024-05-24T08:33:58.957" v="915"/>
        <pc:sldMkLst>
          <pc:docMk/>
          <pc:sldMk cId="1631541359" sldId="262"/>
        </pc:sldMkLst>
        <pc:spChg chg="mod">
          <ac:chgData name="Thüss RM, Remi" userId="0a54d0de-b609-4555-b731-bb7267ce5668" providerId="ADAL" clId="{D5D36540-6B4B-44B0-9688-20188B42C834}" dt="2024-05-21T18:40:51.821" v="379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D5D36540-6B4B-44B0-9688-20188B42C834}" dt="2024-05-21T18:44:04.591" v="440" actId="47"/>
        <pc:sldMkLst>
          <pc:docMk/>
          <pc:sldMk cId="4271081393" sldId="271"/>
        </pc:sldMkLst>
      </pc:sldChg>
      <pc:sldChg chg="modSp del mod">
        <pc:chgData name="Thüss RM, Remi" userId="0a54d0de-b609-4555-b731-bb7267ce5668" providerId="ADAL" clId="{D5D36540-6B4B-44B0-9688-20188B42C834}" dt="2024-05-21T18:21:18.142" v="167" actId="47"/>
        <pc:sldMkLst>
          <pc:docMk/>
          <pc:sldMk cId="2166838185" sldId="282"/>
        </pc:sldMkLst>
        <pc:spChg chg="mod">
          <ac:chgData name="Thüss RM, Remi" userId="0a54d0de-b609-4555-b731-bb7267ce5668" providerId="ADAL" clId="{D5D36540-6B4B-44B0-9688-20188B42C834}" dt="2024-05-21T18:20:03.737" v="156" actId="20577"/>
          <ac:spMkLst>
            <pc:docMk/>
            <pc:sldMk cId="2166838185" sldId="28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53:39.848" v="864"/>
        <pc:sldMkLst>
          <pc:docMk/>
          <pc:sldMk cId="1648753871" sldId="283"/>
        </pc:sldMkLst>
        <pc:spChg chg="mod">
          <ac:chgData name="Thüss RM, Remi" userId="0a54d0de-b609-4555-b731-bb7267ce5668" providerId="ADAL" clId="{D5D36540-6B4B-44B0-9688-20188B42C834}" dt="2024-05-21T18:53:39.848" v="864"/>
          <ac:spMkLst>
            <pc:docMk/>
            <pc:sldMk cId="1648753871" sldId="283"/>
            <ac:spMk id="5" creationId="{AF22ADAA-A962-8944-AD14-23A328386956}"/>
          </ac:spMkLst>
        </pc:sp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8" creationId="{A42F5519-A04E-7021-7BCF-71D56E45D21D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9" creationId="{DA29E38B-D377-79AC-96E3-9A55AAB05ABB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0" creationId="{5A05342A-BCE2-FAF5-12C9-3DC563906C28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1" creationId="{03F67A37-5F1B-08E1-1A94-54EB2D8504A1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2" creationId="{C5AEA9EF-CFF0-68D7-1882-C71FC333260C}"/>
          </ac:picMkLst>
        </pc:picChg>
      </pc:sldChg>
      <pc:sldChg chg="modSp del mod">
        <pc:chgData name="Thüss RM, Remi" userId="0a54d0de-b609-4555-b731-bb7267ce5668" providerId="ADAL" clId="{D5D36540-6B4B-44B0-9688-20188B42C834}" dt="2024-05-21T18:17:02.844" v="81" actId="47"/>
        <pc:sldMkLst>
          <pc:docMk/>
          <pc:sldMk cId="2091021530" sldId="286"/>
        </pc:sldMkLst>
        <pc:spChg chg="mod">
          <ac:chgData name="Thüss RM, Remi" userId="0a54d0de-b609-4555-b731-bb7267ce5668" providerId="ADAL" clId="{D5D36540-6B4B-44B0-9688-20188B42C834}" dt="2024-05-21T18:15:14.359" v="65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15:58.456" v="77" actId="20577"/>
        <pc:sldMkLst>
          <pc:docMk/>
          <pc:sldMk cId="1067302815" sldId="287"/>
        </pc:sldMkLst>
        <pc:spChg chg="mod">
          <ac:chgData name="Thüss RM, Remi" userId="0a54d0de-b609-4555-b731-bb7267ce5668" providerId="ADAL" clId="{D5D36540-6B4B-44B0-9688-20188B42C834}" dt="2024-05-21T18:15:58.456" v="77" actId="20577"/>
          <ac:spMkLst>
            <pc:docMk/>
            <pc:sldMk cId="1067302815" sldId="287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13:46.371" v="19" actId="20577"/>
          <ac:spMkLst>
            <pc:docMk/>
            <pc:sldMk cId="1067302815" sldId="287"/>
            <ac:spMk id="6" creationId="{88970A32-C9CB-99FE-8409-130DF33E589A}"/>
          </ac:spMkLst>
        </pc:spChg>
      </pc:sldChg>
      <pc:sldChg chg="addSp delSp modSp del mod">
        <pc:chgData name="Thüss RM, Remi" userId="0a54d0de-b609-4555-b731-bb7267ce5668" providerId="ADAL" clId="{D5D36540-6B4B-44B0-9688-20188B42C834}" dt="2024-05-21T18:46:25.108" v="520" actId="47"/>
        <pc:sldMkLst>
          <pc:docMk/>
          <pc:sldMk cId="1548960089" sldId="288"/>
        </pc:sldMkLst>
        <pc:spChg chg="add mod">
          <ac:chgData name="Thüss RM, Remi" userId="0a54d0de-b609-4555-b731-bb7267ce5668" providerId="ADAL" clId="{D5D36540-6B4B-44B0-9688-20188B42C834}" dt="2024-05-21T18:39:31.216" v="364" actId="20577"/>
          <ac:spMkLst>
            <pc:docMk/>
            <pc:sldMk cId="1548960089" sldId="288"/>
            <ac:spMk id="8" creationId="{326DF834-B215-B129-901C-9B19B7A83E35}"/>
          </ac:spMkLst>
        </pc:spChg>
        <pc:graphicFrameChg chg="add del">
          <ac:chgData name="Thüss RM, Remi" userId="0a54d0de-b609-4555-b731-bb7267ce5668" providerId="ADAL" clId="{D5D36540-6B4B-44B0-9688-20188B42C834}" dt="2024-05-21T18:27:01.504" v="292" actId="478"/>
          <ac:graphicFrameMkLst>
            <pc:docMk/>
            <pc:sldMk cId="1548960089" sldId="288"/>
            <ac:graphicFrameMk id="6" creationId="{5E6BA425-08CA-A56A-4CD9-40D57734FCF7}"/>
          </ac:graphicFrameMkLst>
        </pc:graphicFrameChg>
        <pc:graphicFrameChg chg="add del mod">
          <ac:chgData name="Thüss RM, Remi" userId="0a54d0de-b609-4555-b731-bb7267ce5668" providerId="ADAL" clId="{D5D36540-6B4B-44B0-9688-20188B42C834}" dt="2024-05-21T18:27:24.034" v="296" actId="21"/>
          <ac:graphicFrameMkLst>
            <pc:docMk/>
            <pc:sldMk cId="1548960089" sldId="288"/>
            <ac:graphicFrameMk id="7" creationId="{65CCCF16-EA25-C2EF-9F94-588A814605B0}"/>
          </ac:graphicFrameMkLst>
        </pc:graphicFrameChg>
      </pc:sldChg>
      <pc:sldChg chg="del">
        <pc:chgData name="Thüss RM, Remi" userId="0a54d0de-b609-4555-b731-bb7267ce5668" providerId="ADAL" clId="{D5D36540-6B4B-44B0-9688-20188B42C834}" dt="2024-05-21T18:23:29.295" v="290" actId="47"/>
        <pc:sldMkLst>
          <pc:docMk/>
          <pc:sldMk cId="3267954882" sldId="289"/>
        </pc:sldMkLst>
      </pc:sldChg>
      <pc:sldChg chg="modSp mod">
        <pc:chgData name="Thüss RM, Remi" userId="0a54d0de-b609-4555-b731-bb7267ce5668" providerId="ADAL" clId="{D5D36540-6B4B-44B0-9688-20188B42C834}" dt="2024-05-21T18:15:53.770" v="75" actId="20577"/>
        <pc:sldMkLst>
          <pc:docMk/>
          <pc:sldMk cId="1295592719" sldId="290"/>
        </pc:sldMkLst>
        <pc:spChg chg="mod">
          <ac:chgData name="Thüss RM, Remi" userId="0a54d0de-b609-4555-b731-bb7267ce5668" providerId="ADAL" clId="{D5D36540-6B4B-44B0-9688-20188B42C834}" dt="2024-05-21T18:15:53.770" v="75" actId="20577"/>
          <ac:spMkLst>
            <pc:docMk/>
            <pc:sldMk cId="1295592719" sldId="290"/>
            <ac:spMk id="5" creationId="{366C4022-DBE7-22D2-E672-5D77C366011A}"/>
          </ac:spMkLst>
        </pc:spChg>
        <pc:picChg chg="mod">
          <ac:chgData name="Thüss RM, Remi" userId="0a54d0de-b609-4555-b731-bb7267ce5668" providerId="ADAL" clId="{D5D36540-6B4B-44B0-9688-20188B42C834}" dt="2024-05-21T18:14:49.542" v="60" actId="1076"/>
          <ac:picMkLst>
            <pc:docMk/>
            <pc:sldMk cId="1295592719" sldId="290"/>
            <ac:picMk id="13" creationId="{8F451111-9B64-110A-31E2-FC6E721AEB38}"/>
          </ac:picMkLst>
        </pc:picChg>
        <pc:picChg chg="mod">
          <ac:chgData name="Thüss RM, Remi" userId="0a54d0de-b609-4555-b731-bb7267ce5668" providerId="ADAL" clId="{D5D36540-6B4B-44B0-9688-20188B42C834}" dt="2024-05-21T18:13:02.143" v="6" actId="1076"/>
          <ac:picMkLst>
            <pc:docMk/>
            <pc:sldMk cId="1295592719" sldId="290"/>
            <ac:picMk id="1026" creationId="{0E4A853B-F0C4-4797-B4B7-AFD54A8B0CFE}"/>
          </ac:picMkLst>
        </pc:picChg>
        <pc:picChg chg="mod">
          <ac:chgData name="Thüss RM, Remi" userId="0a54d0de-b609-4555-b731-bb7267ce5668" providerId="ADAL" clId="{D5D36540-6B4B-44B0-9688-20188B42C834}" dt="2024-05-21T18:14:54.659" v="63" actId="1076"/>
          <ac:picMkLst>
            <pc:docMk/>
            <pc:sldMk cId="1295592719" sldId="290"/>
            <ac:picMk id="1028" creationId="{113101F1-755A-D6C3-5603-6ED9C6DF7723}"/>
          </ac:picMkLst>
        </pc:picChg>
        <pc:picChg chg="mod">
          <ac:chgData name="Thüss RM, Remi" userId="0a54d0de-b609-4555-b731-bb7267ce5668" providerId="ADAL" clId="{D5D36540-6B4B-44B0-9688-20188B42C834}" dt="2024-05-21T18:14:56.126" v="64" actId="1076"/>
          <ac:picMkLst>
            <pc:docMk/>
            <pc:sldMk cId="1295592719" sldId="290"/>
            <ac:picMk id="1030" creationId="{C858A102-1F9C-B921-D33A-C2F8E77D205F}"/>
          </ac:picMkLst>
        </pc:picChg>
        <pc:picChg chg="mod">
          <ac:chgData name="Thüss RM, Remi" userId="0a54d0de-b609-4555-b731-bb7267ce5668" providerId="ADAL" clId="{D5D36540-6B4B-44B0-9688-20188B42C834}" dt="2024-05-21T18:14:53.371" v="62" actId="1076"/>
          <ac:picMkLst>
            <pc:docMk/>
            <pc:sldMk cId="1295592719" sldId="290"/>
            <ac:picMk id="1032" creationId="{7A5E1B27-EC85-4675-09D2-8F18A9B54958}"/>
          </ac:picMkLst>
        </pc:picChg>
      </pc:sldChg>
      <pc:sldChg chg="modSp mod">
        <pc:chgData name="Thüss RM, Remi" userId="0a54d0de-b609-4555-b731-bb7267ce5668" providerId="ADAL" clId="{D5D36540-6B4B-44B0-9688-20188B42C834}" dt="2024-05-21T18:16:11.857" v="79" actId="20577"/>
        <pc:sldMkLst>
          <pc:docMk/>
          <pc:sldMk cId="3086551915" sldId="291"/>
        </pc:sldMkLst>
        <pc:spChg chg="mod">
          <ac:chgData name="Thüss RM, Remi" userId="0a54d0de-b609-4555-b731-bb7267ce5668" providerId="ADAL" clId="{D5D36540-6B4B-44B0-9688-20188B42C834}" dt="2024-05-21T18:16:11.857" v="79" actId="20577"/>
          <ac:spMkLst>
            <pc:docMk/>
            <pc:sldMk cId="3086551915" sldId="291"/>
            <ac:spMk id="5" creationId="{E4843D3D-D5D3-AF06-0326-9B358E36D520}"/>
          </ac:spMkLst>
        </pc:spChg>
        <pc:picChg chg="mod">
          <ac:chgData name="Thüss RM, Remi" userId="0a54d0de-b609-4555-b731-bb7267ce5668" providerId="ADAL" clId="{D5D36540-6B4B-44B0-9688-20188B42C834}" dt="2024-05-21T18:15:29.361" v="71" actId="1076"/>
          <ac:picMkLst>
            <pc:docMk/>
            <pc:sldMk cId="3086551915" sldId="291"/>
            <ac:picMk id="2050" creationId="{4EB89DD9-0FA0-F440-E594-CE691BAAE04E}"/>
          </ac:picMkLst>
        </pc:picChg>
      </pc:sldChg>
      <pc:sldChg chg="modSp mod">
        <pc:chgData name="Thüss RM, Remi" userId="0a54d0de-b609-4555-b731-bb7267ce5668" providerId="ADAL" clId="{D5D36540-6B4B-44B0-9688-20188B42C834}" dt="2024-05-21T18:53:17.298" v="828" actId="20577"/>
        <pc:sldMkLst>
          <pc:docMk/>
          <pc:sldMk cId="591160802" sldId="292"/>
        </pc:sldMkLst>
        <pc:spChg chg="mod">
          <ac:chgData name="Thüss RM, Remi" userId="0a54d0de-b609-4555-b731-bb7267ce5668" providerId="ADAL" clId="{D5D36540-6B4B-44B0-9688-20188B42C834}" dt="2024-05-21T18:53:17.298" v="828" actId="20577"/>
          <ac:spMkLst>
            <pc:docMk/>
            <pc:sldMk cId="591160802" sldId="292"/>
            <ac:spMk id="5" creationId="{C6DAA0C2-C5EC-2365-3417-62C9E94C40F5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20:43.035" v="164" actId="122"/>
        <pc:sldMkLst>
          <pc:docMk/>
          <pc:sldMk cId="2350546168" sldId="293"/>
        </pc:sldMkLst>
        <pc:spChg chg="mod">
          <ac:chgData name="Thüss RM, Remi" userId="0a54d0de-b609-4555-b731-bb7267ce5668" providerId="ADAL" clId="{D5D36540-6B4B-44B0-9688-20188B42C834}" dt="2024-05-21T18:20:43.035" v="164" actId="122"/>
          <ac:spMkLst>
            <pc:docMk/>
            <pc:sldMk cId="2350546168" sldId="293"/>
            <ac:spMk id="5" creationId="{AF22ADAA-A962-8944-AD14-23A328386956}"/>
          </ac:spMkLst>
        </pc:spChg>
      </pc:sldChg>
      <pc:sldChg chg="add del">
        <pc:chgData name="Thüss RM, Remi" userId="0a54d0de-b609-4555-b731-bb7267ce5668" providerId="ADAL" clId="{D5D36540-6B4B-44B0-9688-20188B42C834}" dt="2024-05-21T18:20:24.296" v="161"/>
        <pc:sldMkLst>
          <pc:docMk/>
          <pc:sldMk cId="596669781" sldId="294"/>
        </pc:sldMkLst>
      </pc:sldChg>
      <pc:sldChg chg="addSp delSp 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1542648712" sldId="294"/>
        </pc:sldMkLst>
        <pc:spChg chg="mod">
          <ac:chgData name="Thüss RM, Remi" userId="0a54d0de-b609-4555-b731-bb7267ce5668" providerId="ADAL" clId="{D5D36540-6B4B-44B0-9688-20188B42C834}" dt="2024-05-21T18:21:47.758" v="221" actId="20577"/>
          <ac:spMkLst>
            <pc:docMk/>
            <pc:sldMk cId="1542648712" sldId="294"/>
            <ac:spMk id="5" creationId="{AF22ADAA-A962-8944-AD14-23A328386956}"/>
          </ac:spMkLst>
        </pc:spChg>
        <pc:graphicFrameChg chg="add del mod">
          <ac:chgData name="Thüss RM, Remi" userId="0a54d0de-b609-4555-b731-bb7267ce5668" providerId="ADAL" clId="{D5D36540-6B4B-44B0-9688-20188B42C834}" dt="2024-05-21T18:27:41.602" v="301" actId="478"/>
          <ac:graphicFrameMkLst>
            <pc:docMk/>
            <pc:sldMk cId="1542648712" sldId="294"/>
            <ac:graphicFrameMk id="7" creationId="{65CCCF16-EA25-C2EF-9F94-588A814605B0}"/>
          </ac:graphicFrameMkLst>
        </pc:graphicFrameChg>
      </pc:sldChg>
      <pc:sldChg chg="modSp add mod">
        <pc:chgData name="Thüss RM, Remi" userId="0a54d0de-b609-4555-b731-bb7267ce5668" providerId="ADAL" clId="{D5D36540-6B4B-44B0-9688-20188B42C834}" dt="2024-05-21T18:22:37.795" v="289" actId="20577"/>
        <pc:sldMkLst>
          <pc:docMk/>
          <pc:sldMk cId="3227528331" sldId="295"/>
        </pc:sldMkLst>
        <pc:spChg chg="mod">
          <ac:chgData name="Thüss RM, Remi" userId="0a54d0de-b609-4555-b731-bb7267ce5668" providerId="ADAL" clId="{D5D36540-6B4B-44B0-9688-20188B42C834}" dt="2024-05-21T18:22:37.795" v="289" actId="20577"/>
          <ac:spMkLst>
            <pc:docMk/>
            <pc:sldMk cId="3227528331" sldId="295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2854005771" sldId="296"/>
        </pc:sldMkLst>
        <pc:spChg chg="mod">
          <ac:chgData name="Thüss RM, Remi" userId="0a54d0de-b609-4555-b731-bb7267ce5668" providerId="ADAL" clId="{D5D36540-6B4B-44B0-9688-20188B42C834}" dt="2024-05-21T18:28:32.439" v="352" actId="1035"/>
          <ac:spMkLst>
            <pc:docMk/>
            <pc:sldMk cId="2854005771" sldId="296"/>
            <ac:spMk id="5" creationId="{AF22ADAA-A962-8944-AD14-23A328386956}"/>
          </ac:spMkLst>
        </pc:spChg>
        <pc:graphicFrameChg chg="mod">
          <ac:chgData name="Thüss RM, Remi" userId="0a54d0de-b609-4555-b731-bb7267ce5668" providerId="ADAL" clId="{D5D36540-6B4B-44B0-9688-20188B42C834}" dt="2024-05-21T18:30:23.641" v="354" actId="1076"/>
          <ac:graphicFrameMkLst>
            <pc:docMk/>
            <pc:sldMk cId="2854005771" sldId="296"/>
            <ac:graphicFrameMk id="7" creationId="{65CCCF16-EA25-C2EF-9F94-588A814605B0}"/>
          </ac:graphicFrameMkLst>
        </pc:graphicFrameChg>
      </pc:sldChg>
      <pc:sldChg chg="modSp add mod ord">
        <pc:chgData name="Thüss RM, Remi" userId="0a54d0de-b609-4555-b731-bb7267ce5668" providerId="ADAL" clId="{D5D36540-6B4B-44B0-9688-20188B42C834}" dt="2024-05-21T18:33:14.833" v="358"/>
        <pc:sldMkLst>
          <pc:docMk/>
          <pc:sldMk cId="2966165930" sldId="297"/>
        </pc:sldMkLst>
        <pc:spChg chg="mod">
          <ac:chgData name="Thüss RM, Remi" userId="0a54d0de-b609-4555-b731-bb7267ce5668" providerId="ADAL" clId="{D5D36540-6B4B-44B0-9688-20188B42C834}" dt="2024-05-21T18:33:14.833" v="358"/>
          <ac:spMkLst>
            <pc:docMk/>
            <pc:sldMk cId="2966165930" sldId="297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33:48.823" v="362"/>
        <pc:sldMkLst>
          <pc:docMk/>
          <pc:sldMk cId="4291690234" sldId="298"/>
        </pc:sldMkLst>
        <pc:spChg chg="mod">
          <ac:chgData name="Thüss RM, Remi" userId="0a54d0de-b609-4555-b731-bb7267ce5668" providerId="ADAL" clId="{D5D36540-6B4B-44B0-9688-20188B42C834}" dt="2024-05-21T18:33:48.823" v="362"/>
          <ac:spMkLst>
            <pc:docMk/>
            <pc:sldMk cId="4291690234" sldId="298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2:22.191" v="806" actId="20577"/>
        <pc:sldMkLst>
          <pc:docMk/>
          <pc:sldMk cId="2984199721" sldId="299"/>
        </pc:sldMkLst>
        <pc:spChg chg="mod">
          <ac:chgData name="Thüss RM, Remi" userId="0a54d0de-b609-4555-b731-bb7267ce5668" providerId="ADAL" clId="{D5D36540-6B4B-44B0-9688-20188B42C834}" dt="2024-05-21T18:40:24.305" v="373" actId="20577"/>
          <ac:spMkLst>
            <pc:docMk/>
            <pc:sldMk cId="2984199721" sldId="299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52:22.191" v="806" actId="20577"/>
          <ac:spMkLst>
            <pc:docMk/>
            <pc:sldMk cId="2984199721" sldId="299"/>
            <ac:spMk id="8" creationId="{326DF834-B215-B129-901C-9B19B7A83E35}"/>
          </ac:spMkLst>
        </pc:spChg>
      </pc:sldChg>
      <pc:sldChg chg="add">
        <pc:chgData name="Thüss RM, Remi" userId="0a54d0de-b609-4555-b731-bb7267ce5668" providerId="ADAL" clId="{D5D36540-6B4B-44B0-9688-20188B42C834}" dt="2024-05-21T18:45:13.870" v="461"/>
        <pc:sldMkLst>
          <pc:docMk/>
          <pc:sldMk cId="3981955898" sldId="311"/>
        </pc:sldMkLst>
      </pc:sldChg>
      <pc:sldChg chg="modSp add del mod ord">
        <pc:chgData name="Thüss RM, Remi" userId="0a54d0de-b609-4555-b731-bb7267ce5668" providerId="ADAL" clId="{D5D36540-6B4B-44B0-9688-20188B42C834}" dt="2024-05-21T18:51:20.706" v="737" actId="47"/>
        <pc:sldMkLst>
          <pc:docMk/>
          <pc:sldMk cId="1131992865" sldId="312"/>
        </pc:sldMkLst>
        <pc:spChg chg="mod">
          <ac:chgData name="Thüss RM, Remi" userId="0a54d0de-b609-4555-b731-bb7267ce5668" providerId="ADAL" clId="{D5D36540-6B4B-44B0-9688-20188B42C834}" dt="2024-05-21T18:46:37.201" v="528" actId="20577"/>
          <ac:spMkLst>
            <pc:docMk/>
            <pc:sldMk cId="1131992865" sldId="312"/>
            <ac:spMk id="2" creationId="{89B7DA6F-9863-5761-7391-E346752C7E24}"/>
          </ac:spMkLst>
        </pc:spChg>
        <pc:spChg chg="mod">
          <ac:chgData name="Thüss RM, Remi" userId="0a54d0de-b609-4555-b731-bb7267ce5668" providerId="ADAL" clId="{D5D36540-6B4B-44B0-9688-20188B42C834}" dt="2024-05-21T18:51:06.246" v="726" actId="21"/>
          <ac:spMkLst>
            <pc:docMk/>
            <pc:sldMk cId="1131992865" sldId="312"/>
            <ac:spMk id="4" creationId="{F2717C3C-7126-5490-45D9-6A596431E13A}"/>
          </ac:spMkLst>
        </pc:spChg>
      </pc:sldChg>
      <pc:sldChg chg="modSp add mod ord">
        <pc:chgData name="Thüss RM, Remi" userId="0a54d0de-b609-4555-b731-bb7267ce5668" providerId="ADAL" clId="{D5D36540-6B4B-44B0-9688-20188B42C834}" dt="2024-05-24T08:10:47.488" v="911" actId="20577"/>
        <pc:sldMkLst>
          <pc:docMk/>
          <pc:sldMk cId="3399721217" sldId="312"/>
        </pc:sldMkLst>
        <pc:spChg chg="mod">
          <ac:chgData name="Thüss RM, Remi" userId="0a54d0de-b609-4555-b731-bb7267ce5668" providerId="ADAL" clId="{D5D36540-6B4B-44B0-9688-20188B42C834}" dt="2024-05-24T08:10:23.236" v="890" actId="20577"/>
          <ac:spMkLst>
            <pc:docMk/>
            <pc:sldMk cId="3399721217" sldId="312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4T08:10:47.488" v="911" actId="20577"/>
          <ac:spMkLst>
            <pc:docMk/>
            <pc:sldMk cId="3399721217" sldId="312"/>
            <ac:spMk id="8" creationId="{326DF834-B215-B129-901C-9B19B7A83E35}"/>
          </ac:spMkLst>
        </pc:spChg>
      </pc:sldChg>
      <pc:sldChg chg="modSp add del mod ord">
        <pc:chgData name="Thüss RM, Remi" userId="0a54d0de-b609-4555-b731-bb7267ce5668" providerId="ADAL" clId="{D5D36540-6B4B-44B0-9688-20188B42C834}" dt="2024-05-21T18:50:56.188" v="722" actId="47"/>
        <pc:sldMkLst>
          <pc:docMk/>
          <pc:sldMk cId="648421158" sldId="313"/>
        </pc:sldMkLst>
        <pc:spChg chg="mod">
          <ac:chgData name="Thüss RM, Remi" userId="0a54d0de-b609-4555-b731-bb7267ce5668" providerId="ADAL" clId="{D5D36540-6B4B-44B0-9688-20188B42C834}" dt="2024-05-21T18:47:40.009" v="641" actId="20577"/>
          <ac:spMkLst>
            <pc:docMk/>
            <pc:sldMk cId="648421158" sldId="313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49:33.543" v="719" actId="20577"/>
          <ac:spMkLst>
            <pc:docMk/>
            <pc:sldMk cId="648421158" sldId="313"/>
            <ac:spMk id="8" creationId="{326DF834-B215-B129-901C-9B19B7A83E35}"/>
          </ac:spMkLst>
        </pc:spChg>
      </pc:sldChg>
    </pc:docChg>
  </pc:docChgLst>
  <pc:docChgLst>
    <pc:chgData name="Thüss RM, Remi" userId="0a54d0de-b609-4555-b731-bb7267ce5668" providerId="ADAL" clId="{05736F96-F736-41D1-8F65-E13020D6BAEB}"/>
    <pc:docChg chg="undo custSel addSld delSld modSld sldOrd modSection">
      <pc:chgData name="Thüss RM, Remi" userId="0a54d0de-b609-4555-b731-bb7267ce5668" providerId="ADAL" clId="{05736F96-F736-41D1-8F65-E13020D6BAEB}" dt="2024-03-19T10:30:35.026" v="711" actId="115"/>
      <pc:docMkLst>
        <pc:docMk/>
      </pc:docMkLst>
      <pc:sldChg chg="modSp mod">
        <pc:chgData name="Thüss RM, Remi" userId="0a54d0de-b609-4555-b731-bb7267ce5668" providerId="ADAL" clId="{05736F96-F736-41D1-8F65-E13020D6BAEB}" dt="2024-03-15T10:39:39.227" v="84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05736F96-F736-41D1-8F65-E13020D6BAEB}" dt="2024-03-15T10:39:39.227" v="84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05736F96-F736-41D1-8F65-E13020D6BAEB}" dt="2024-03-15T08:53:29.714" v="5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05736F96-F736-41D1-8F65-E13020D6BAEB}" dt="2024-03-15T08:53:29.714" v="5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Sp modSp mod">
        <pc:chgData name="Thüss RM, Remi" userId="0a54d0de-b609-4555-b731-bb7267ce5668" providerId="ADAL" clId="{05736F96-F736-41D1-8F65-E13020D6BAEB}" dt="2024-03-15T08:53:22.996" v="4" actId="478"/>
        <pc:sldMkLst>
          <pc:docMk/>
          <pc:sldMk cId="4271081393" sldId="271"/>
        </pc:sldMkLst>
        <pc:spChg chg="del">
          <ac:chgData name="Thüss RM, Remi" userId="0a54d0de-b609-4555-b731-bb7267ce5668" providerId="ADAL" clId="{05736F96-F736-41D1-8F65-E13020D6BAEB}" dt="2024-03-15T08:53:21.827" v="3" actId="478"/>
          <ac:spMkLst>
            <pc:docMk/>
            <pc:sldMk cId="4271081393" sldId="271"/>
            <ac:spMk id="2" creationId="{A7A19D3A-C8E7-E574-96D9-68FF9E823D0A}"/>
          </ac:spMkLst>
        </pc:spChg>
        <pc:spChg chg="mod">
          <ac:chgData name="Thüss RM, Remi" userId="0a54d0de-b609-4555-b731-bb7267ce5668" providerId="ADAL" clId="{05736F96-F736-41D1-8F65-E13020D6BAEB}" dt="2024-03-15T08:53:17.658" v="2" actId="20577"/>
          <ac:spMkLst>
            <pc:docMk/>
            <pc:sldMk cId="4271081393" sldId="271"/>
            <ac:spMk id="6" creationId="{ABB2F3BC-D285-179D-4E1E-C826112C9E51}"/>
          </ac:spMkLst>
        </pc:spChg>
        <pc:picChg chg="del">
          <ac:chgData name="Thüss RM, Remi" userId="0a54d0de-b609-4555-b731-bb7267ce5668" providerId="ADAL" clId="{05736F96-F736-41D1-8F65-E13020D6BAEB}" dt="2024-03-15T08:53:22.996" v="4" actId="478"/>
          <ac:picMkLst>
            <pc:docMk/>
            <pc:sldMk cId="4271081393" sldId="271"/>
            <ac:picMk id="4" creationId="{9AF0BE3A-6954-6CCC-5CC9-8337C2DF911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08730491" sldId="27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55210359" sldId="27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84572851" sldId="282"/>
        </pc:sldMkLst>
      </pc:sldChg>
      <pc:sldChg chg="modSp add mod ord">
        <pc:chgData name="Thüss RM, Remi" userId="0a54d0de-b609-4555-b731-bb7267ce5668" providerId="ADAL" clId="{05736F96-F736-41D1-8F65-E13020D6BAEB}" dt="2024-03-15T16:03:06.703" v="458"/>
        <pc:sldMkLst>
          <pc:docMk/>
          <pc:sldMk cId="2166838185" sldId="282"/>
        </pc:sldMkLst>
        <pc:spChg chg="mod">
          <ac:chgData name="Thüss RM, Remi" userId="0a54d0de-b609-4555-b731-bb7267ce5668" providerId="ADAL" clId="{05736F96-F736-41D1-8F65-E13020D6BAEB}" dt="2024-03-15T11:06:28.740" v="355" actId="20577"/>
          <ac:spMkLst>
            <pc:docMk/>
            <pc:sldMk cId="2166838185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05736F96-F736-41D1-8F65-E13020D6BAEB}" dt="2024-03-15T10:57:02.256" v="243"/>
          <ac:spMkLst>
            <pc:docMk/>
            <pc:sldMk cId="2166838185" sldId="282"/>
            <ac:spMk id="6" creationId="{5607DDF2-4BD5-AE44-B338-9D054C7D1C9E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5T11:06:00.456" v="345" actId="20577"/>
        <pc:sldMkLst>
          <pc:docMk/>
          <pc:sldMk cId="1648753871" sldId="283"/>
        </pc:sldMkLst>
        <pc:spChg chg="mod">
          <ac:chgData name="Thüss RM, Remi" userId="0a54d0de-b609-4555-b731-bb7267ce5668" providerId="ADAL" clId="{05736F96-F736-41D1-8F65-E13020D6BAEB}" dt="2024-03-15T11:06:00.456" v="345" actId="20577"/>
          <ac:spMkLst>
            <pc:docMk/>
            <pc:sldMk cId="1648753871" sldId="283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0:57:07.386" v="245" actId="478"/>
          <ac:spMkLst>
            <pc:docMk/>
            <pc:sldMk cId="1648753871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0:59:21.128" v="246"/>
          <ac:spMkLst>
            <pc:docMk/>
            <pc:sldMk cId="1648753871" sldId="283"/>
            <ac:spMk id="8" creationId="{E74EB2C1-32EA-BEE2-AE57-2E551B1A546E}"/>
          </ac:spMkLst>
        </pc:spChg>
        <pc:picChg chg="add mod">
          <ac:chgData name="Thüss RM, Remi" userId="0a54d0de-b609-4555-b731-bb7267ce5668" providerId="ADAL" clId="{05736F96-F736-41D1-8F65-E13020D6BAEB}" dt="2024-03-15T11:00:26.187" v="269" actId="1076"/>
          <ac:picMkLst>
            <pc:docMk/>
            <pc:sldMk cId="1648753871" sldId="283"/>
            <ac:picMk id="10" creationId="{22CD06BE-3A40-7A53-99F9-31EBB262456D}"/>
          </ac:picMkLst>
        </pc:picChg>
        <pc:picChg chg="add mod">
          <ac:chgData name="Thüss RM, Remi" userId="0a54d0de-b609-4555-b731-bb7267ce5668" providerId="ADAL" clId="{05736F96-F736-41D1-8F65-E13020D6BAEB}" dt="2024-03-15T11:00:15.826" v="264" actId="14100"/>
          <ac:picMkLst>
            <pc:docMk/>
            <pc:sldMk cId="1648753871" sldId="283"/>
            <ac:picMk id="12" creationId="{12A5E76E-5444-D820-BB54-B296177B8E50}"/>
          </ac:picMkLst>
        </pc:picChg>
        <pc:picChg chg="add mod">
          <ac:chgData name="Thüss RM, Remi" userId="0a54d0de-b609-4555-b731-bb7267ce5668" providerId="ADAL" clId="{05736F96-F736-41D1-8F65-E13020D6BAEB}" dt="2024-03-15T11:00:24.169" v="268" actId="1076"/>
          <ac:picMkLst>
            <pc:docMk/>
            <pc:sldMk cId="1648753871" sldId="283"/>
            <ac:picMk id="13" creationId="{B4460C7A-4DB3-D4BA-1797-FCC1133B6E1A}"/>
          </ac:picMkLst>
        </pc:picChg>
        <pc:picChg chg="add mod">
          <ac:chgData name="Thüss RM, Remi" userId="0a54d0de-b609-4555-b731-bb7267ce5668" providerId="ADAL" clId="{05736F96-F736-41D1-8F65-E13020D6BAEB}" dt="2024-03-15T11:00:31.352" v="274" actId="1076"/>
          <ac:picMkLst>
            <pc:docMk/>
            <pc:sldMk cId="1648753871" sldId="283"/>
            <ac:picMk id="14" creationId="{5C270A01-1521-C20D-B5FF-F01B6F666CF2}"/>
          </ac:picMkLst>
        </pc:picChg>
        <pc:picChg chg="add mod">
          <ac:chgData name="Thüss RM, Remi" userId="0a54d0de-b609-4555-b731-bb7267ce5668" providerId="ADAL" clId="{05736F96-F736-41D1-8F65-E13020D6BAEB}" dt="2024-03-15T11:00:33.737" v="275" actId="1076"/>
          <ac:picMkLst>
            <pc:docMk/>
            <pc:sldMk cId="1648753871" sldId="283"/>
            <ac:picMk id="15" creationId="{3FF4B594-66F9-3475-9718-DEC9EBD36705}"/>
          </ac:picMkLst>
        </pc:picChg>
        <pc:picChg chg="add del mod">
          <ac:chgData name="Thüss RM, Remi" userId="0a54d0de-b609-4555-b731-bb7267ce5668" providerId="ADAL" clId="{05736F96-F736-41D1-8F65-E13020D6BAEB}" dt="2024-03-15T11:01:29.848" v="289" actId="478"/>
          <ac:picMkLst>
            <pc:docMk/>
            <pc:sldMk cId="1648753871" sldId="283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8" creationId="{A42F5519-A04E-7021-7BCF-71D56E45D21D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9" creationId="{DA29E38B-D377-79AC-96E3-9A55AAB05ABB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0" creationId="{5A05342A-BCE2-FAF5-12C9-3DC563906C28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2" creationId="{C5AEA9EF-CFF0-68D7-1882-C71FC333260C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3" creationId="{90B7AC3A-42DE-A5A9-9BA6-345E99EFE1E3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4" creationId="{FBD0B996-5F39-3497-2909-CD1F0F9FE03E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5" creationId="{163201B4-956A-B7A5-45CB-18F20D835BC6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6" creationId="{ED611465-C038-651D-6FD4-D63FC04F15E4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7" creationId="{B26B1C3A-BDC6-8767-1F58-A08770BC983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8" creationId="{D3139E00-ABC2-DFD9-F971-ADCD879A2A5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9" creationId="{380D25C6-7D92-F1E0-9230-8E60C3DB6B1B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0" creationId="{62D0261F-7806-85AB-323E-C691D25CC675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1" creationId="{01B6358F-F07D-12C1-34FE-9CE9255C491A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2" creationId="{1968CE62-B297-C9D2-50D7-FA273B27973D}"/>
          </ac:picMkLst>
        </pc:picChg>
        <pc:picChg chg="add mod">
          <ac:chgData name="Thüss RM, Remi" userId="0a54d0de-b609-4555-b731-bb7267ce5668" providerId="ADAL" clId="{05736F96-F736-41D1-8F65-E13020D6BAEB}" dt="2024-03-15T11:03:56.400" v="321"/>
          <ac:picMkLst>
            <pc:docMk/>
            <pc:sldMk cId="1648753871" sldId="283"/>
            <ac:picMk id="33" creationId="{FBE57D8E-16A1-4420-784F-D79D650627AD}"/>
          </ac:picMkLst>
        </pc:picChg>
        <pc:picChg chg="add mod">
          <ac:chgData name="Thüss RM, Remi" userId="0a54d0de-b609-4555-b731-bb7267ce5668" providerId="ADAL" clId="{05736F96-F736-41D1-8F65-E13020D6BAEB}" dt="2024-03-15T11:04:00.693" v="323"/>
          <ac:picMkLst>
            <pc:docMk/>
            <pc:sldMk cId="1648753871" sldId="283"/>
            <ac:picMk id="34" creationId="{B8EEBA36-44EF-18DE-8425-971B5F1F87A0}"/>
          </ac:picMkLst>
        </pc:picChg>
        <pc:picChg chg="add mod">
          <ac:chgData name="Thüss RM, Remi" userId="0a54d0de-b609-4555-b731-bb7267ce5668" providerId="ADAL" clId="{05736F96-F736-41D1-8F65-E13020D6BAEB}" dt="2024-03-15T11:04:33.664" v="328" actId="1076"/>
          <ac:picMkLst>
            <pc:docMk/>
            <pc:sldMk cId="1648753871" sldId="283"/>
            <ac:picMk id="36" creationId="{484157A4-EBA2-05CF-72A7-6853C1C51610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4088343165" sldId="28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476420172" sldId="284"/>
        </pc:sldMkLst>
      </pc:sldChg>
      <pc:sldChg chg="addSp modSp add mod">
        <pc:chgData name="Thüss RM, Remi" userId="0a54d0de-b609-4555-b731-bb7267ce5668" providerId="ADAL" clId="{05736F96-F736-41D1-8F65-E13020D6BAEB}" dt="2024-03-15T11:06:05.700" v="346"/>
        <pc:sldMkLst>
          <pc:docMk/>
          <pc:sldMk cId="3832649212" sldId="284"/>
        </pc:sldMkLst>
        <pc:spChg chg="mod">
          <ac:chgData name="Thüss RM, Remi" userId="0a54d0de-b609-4555-b731-bb7267ce5668" providerId="ADAL" clId="{05736F96-F736-41D1-8F65-E13020D6BAEB}" dt="2024-03-15T11:06:05.700" v="346"/>
          <ac:spMkLst>
            <pc:docMk/>
            <pc:sldMk cId="3832649212" sldId="284"/>
            <ac:spMk id="5" creationId="{AF22ADAA-A962-8944-AD14-23A328386956}"/>
          </ac:spMkLst>
        </pc:spChg>
        <pc:picChg chg="add mod">
          <ac:chgData name="Thüss RM, Remi" userId="0a54d0de-b609-4555-b731-bb7267ce5668" providerId="ADAL" clId="{05736F96-F736-41D1-8F65-E13020D6BAEB}" dt="2024-03-15T11:01:51.506" v="295" actId="1076"/>
          <ac:picMkLst>
            <pc:docMk/>
            <pc:sldMk cId="3832649212" sldId="284"/>
            <ac:picMk id="6" creationId="{F54CCF78-5617-E444-E2F9-0C11645D66F2}"/>
          </ac:picMkLst>
        </pc:picChg>
        <pc:picChg chg="add mod">
          <ac:chgData name="Thüss RM, Remi" userId="0a54d0de-b609-4555-b731-bb7267ce5668" providerId="ADAL" clId="{05736F96-F736-41D1-8F65-E13020D6BAEB}" dt="2024-03-15T11:01:58.868" v="297" actId="1076"/>
          <ac:picMkLst>
            <pc:docMk/>
            <pc:sldMk cId="3832649212" sldId="284"/>
            <ac:picMk id="7" creationId="{184B233E-7D4F-8F7C-2718-367D6C2CA587}"/>
          </ac:picMkLst>
        </pc:picChg>
        <pc:picChg chg="add mod">
          <ac:chgData name="Thüss RM, Remi" userId="0a54d0de-b609-4555-b731-bb7267ce5668" providerId="ADAL" clId="{05736F96-F736-41D1-8F65-E13020D6BAEB}" dt="2024-03-15T11:02:01.546" v="299" actId="1076"/>
          <ac:picMkLst>
            <pc:docMk/>
            <pc:sldMk cId="3832649212" sldId="284"/>
            <ac:picMk id="8" creationId="{447A6731-EAD1-81FF-83E3-B7AB4D874786}"/>
          </ac:picMkLst>
        </pc:picChg>
        <pc:picChg chg="add mod">
          <ac:chgData name="Thüss RM, Remi" userId="0a54d0de-b609-4555-b731-bb7267ce5668" providerId="ADAL" clId="{05736F96-F736-41D1-8F65-E13020D6BAEB}" dt="2024-03-15T11:02:03.459" v="301" actId="1076"/>
          <ac:picMkLst>
            <pc:docMk/>
            <pc:sldMk cId="3832649212" sldId="284"/>
            <ac:picMk id="9" creationId="{F65D2F57-ED09-C2AE-31DB-5232973AE639}"/>
          </ac:picMkLst>
        </pc:picChg>
        <pc:picChg chg="add mod">
          <ac:chgData name="Thüss RM, Remi" userId="0a54d0de-b609-4555-b731-bb7267ce5668" providerId="ADAL" clId="{05736F96-F736-41D1-8F65-E13020D6BAEB}" dt="2024-03-15T11:02:05.443" v="303" actId="1076"/>
          <ac:picMkLst>
            <pc:docMk/>
            <pc:sldMk cId="3832649212" sldId="284"/>
            <ac:picMk id="11" creationId="{5F3D3C4B-65BA-3576-9A7F-EDD820BF90BD}"/>
          </ac:picMkLst>
        </pc:picChg>
        <pc:picChg chg="add mod">
          <ac:chgData name="Thüss RM, Remi" userId="0a54d0de-b609-4555-b731-bb7267ce5668" providerId="ADAL" clId="{05736F96-F736-41D1-8F65-E13020D6BAEB}" dt="2024-03-15T11:02:07.905" v="305" actId="1076"/>
          <ac:picMkLst>
            <pc:docMk/>
            <pc:sldMk cId="3832649212" sldId="284"/>
            <ac:picMk id="16" creationId="{0384E152-5A6D-EA76-C9C8-842D28C275C3}"/>
          </ac:picMkLst>
        </pc:picChg>
        <pc:picChg chg="mod">
          <ac:chgData name="Thüss RM, Remi" userId="0a54d0de-b609-4555-b731-bb7267ce5668" providerId="ADAL" clId="{05736F96-F736-41D1-8F65-E13020D6BAEB}" dt="2024-03-15T11:01:43.057" v="292" actId="1076"/>
          <ac:picMkLst>
            <pc:docMk/>
            <pc:sldMk cId="3832649212" sldId="284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2:09.955" v="307" actId="1076"/>
          <ac:picMkLst>
            <pc:docMk/>
            <pc:sldMk cId="3832649212" sldId="284"/>
            <ac:picMk id="33" creationId="{2E468236-D9FB-B069-9361-88594A6EE3EF}"/>
          </ac:picMkLst>
        </pc:picChg>
        <pc:picChg chg="add mod">
          <ac:chgData name="Thüss RM, Remi" userId="0a54d0de-b609-4555-b731-bb7267ce5668" providerId="ADAL" clId="{05736F96-F736-41D1-8F65-E13020D6BAEB}" dt="2024-03-15T11:02:12.922" v="309" actId="1076"/>
          <ac:picMkLst>
            <pc:docMk/>
            <pc:sldMk cId="3832649212" sldId="284"/>
            <ac:picMk id="34" creationId="{D8050459-3FC2-691B-A8BF-CAD5DCE17FF2}"/>
          </ac:picMkLst>
        </pc:picChg>
        <pc:picChg chg="add mod">
          <ac:chgData name="Thüss RM, Remi" userId="0a54d0de-b609-4555-b731-bb7267ce5668" providerId="ADAL" clId="{05736F96-F736-41D1-8F65-E13020D6BAEB}" dt="2024-03-15T11:03:54.965" v="320"/>
          <ac:picMkLst>
            <pc:docMk/>
            <pc:sldMk cId="3832649212" sldId="284"/>
            <ac:picMk id="35" creationId="{51F059F4-4230-ABC1-CFC4-4EB1FE714CAA}"/>
          </ac:picMkLst>
        </pc:picChg>
        <pc:picChg chg="add mod">
          <ac:chgData name="Thüss RM, Remi" userId="0a54d0de-b609-4555-b731-bb7267ce5668" providerId="ADAL" clId="{05736F96-F736-41D1-8F65-E13020D6BAEB}" dt="2024-03-15T11:03:59.552" v="322"/>
          <ac:picMkLst>
            <pc:docMk/>
            <pc:sldMk cId="3832649212" sldId="284"/>
            <ac:picMk id="36" creationId="{1D514AA3-AD58-ADBB-82FD-AFF4137464AD}"/>
          </ac:picMkLst>
        </pc:picChg>
        <pc:picChg chg="add mod">
          <ac:chgData name="Thüss RM, Remi" userId="0a54d0de-b609-4555-b731-bb7267ce5668" providerId="ADAL" clId="{05736F96-F736-41D1-8F65-E13020D6BAEB}" dt="2024-03-15T11:04:35.529" v="329"/>
          <ac:picMkLst>
            <pc:docMk/>
            <pc:sldMk cId="3832649212" sldId="284"/>
            <ac:picMk id="37" creationId="{29B49CDE-B555-86E3-E484-39C9D02CCA4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77066192" sldId="285"/>
        </pc:sldMkLst>
      </pc:sldChg>
      <pc:sldChg chg="addSp delSp modSp add mod">
        <pc:chgData name="Thüss RM, Remi" userId="0a54d0de-b609-4555-b731-bb7267ce5668" providerId="ADAL" clId="{05736F96-F736-41D1-8F65-E13020D6BAEB}" dt="2024-03-15T11:06:08.222" v="347"/>
        <pc:sldMkLst>
          <pc:docMk/>
          <pc:sldMk cId="2469836886" sldId="285"/>
        </pc:sldMkLst>
        <pc:spChg chg="mod">
          <ac:chgData name="Thüss RM, Remi" userId="0a54d0de-b609-4555-b731-bb7267ce5668" providerId="ADAL" clId="{05736F96-F736-41D1-8F65-E13020D6BAEB}" dt="2024-03-15T11:06:08.222" v="347"/>
          <ac:spMkLst>
            <pc:docMk/>
            <pc:sldMk cId="2469836886" sldId="285"/>
            <ac:spMk id="5" creationId="{AF22ADAA-A962-8944-AD14-23A328386956}"/>
          </ac:spMkLst>
        </pc:spChg>
        <pc:picChg chg="mod">
          <ac:chgData name="Thüss RM, Remi" userId="0a54d0de-b609-4555-b731-bb7267ce5668" providerId="ADAL" clId="{05736F96-F736-41D1-8F65-E13020D6BAEB}" dt="2024-03-15T11:03:32.029" v="317" actId="1076"/>
          <ac:picMkLst>
            <pc:docMk/>
            <pc:sldMk cId="2469836886" sldId="285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3:28.169" v="315" actId="1076"/>
          <ac:picMkLst>
            <pc:docMk/>
            <pc:sldMk cId="2469836886" sldId="285"/>
            <ac:picMk id="36" creationId="{15F88E27-895B-8C1F-9D97-DD6713211705}"/>
          </ac:picMkLst>
        </pc:picChg>
        <pc:picChg chg="add mod">
          <ac:chgData name="Thüss RM, Remi" userId="0a54d0de-b609-4555-b731-bb7267ce5668" providerId="ADAL" clId="{05736F96-F736-41D1-8F65-E13020D6BAEB}" dt="2024-03-15T11:03:35.818" v="319" actId="1076"/>
          <ac:picMkLst>
            <pc:docMk/>
            <pc:sldMk cId="2469836886" sldId="285"/>
            <ac:picMk id="37" creationId="{D5702488-4DE2-075A-5B26-101324514906}"/>
          </ac:picMkLst>
        </pc:picChg>
        <pc:picChg chg="add del mod">
          <ac:chgData name="Thüss RM, Remi" userId="0a54d0de-b609-4555-b731-bb7267ce5668" providerId="ADAL" clId="{05736F96-F736-41D1-8F65-E13020D6BAEB}" dt="2024-03-15T11:04:40.420" v="331" actId="478"/>
          <ac:picMkLst>
            <pc:docMk/>
            <pc:sldMk cId="2469836886" sldId="285"/>
            <ac:picMk id="38" creationId="{116A0C7D-AE5D-C057-2EE9-6FF6DDD59A76}"/>
          </ac:picMkLst>
        </pc:picChg>
        <pc:picChg chg="add mod">
          <ac:chgData name="Thüss RM, Remi" userId="0a54d0de-b609-4555-b731-bb7267ce5668" providerId="ADAL" clId="{05736F96-F736-41D1-8F65-E13020D6BAEB}" dt="2024-03-15T11:05:15.970" v="336" actId="1076"/>
          <ac:picMkLst>
            <pc:docMk/>
            <pc:sldMk cId="2469836886" sldId="285"/>
            <ac:picMk id="40" creationId="{B5A21268-F457-6570-2538-EBDA5243225E}"/>
          </ac:picMkLst>
        </pc:picChg>
      </pc:sldChg>
      <pc:sldChg chg="modSp add mod">
        <pc:chgData name="Thüss RM, Remi" userId="0a54d0de-b609-4555-b731-bb7267ce5668" providerId="ADAL" clId="{05736F96-F736-41D1-8F65-E13020D6BAEB}" dt="2024-03-15T16:00:21.031" v="397" actId="20577"/>
        <pc:sldMkLst>
          <pc:docMk/>
          <pc:sldMk cId="2091021530" sldId="286"/>
        </pc:sldMkLst>
        <pc:spChg chg="mod">
          <ac:chgData name="Thüss RM, Remi" userId="0a54d0de-b609-4555-b731-bb7267ce5668" providerId="ADAL" clId="{05736F96-F736-41D1-8F65-E13020D6BAEB}" dt="2024-03-15T16:00:21.031" v="397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61677442" sldId="287"/>
        </pc:sldMkLst>
      </pc:sldChg>
      <pc:sldChg chg="addSp delSp modSp add mod">
        <pc:chgData name="Thüss RM, Remi" userId="0a54d0de-b609-4555-b731-bb7267ce5668" providerId="ADAL" clId="{05736F96-F736-41D1-8F65-E13020D6BAEB}" dt="2024-03-19T10:17:56.156" v="571" actId="478"/>
        <pc:sldMkLst>
          <pc:docMk/>
          <pc:sldMk cId="1067302815" sldId="287"/>
        </pc:sldMkLst>
        <pc:spChg chg="mod">
          <ac:chgData name="Thüss RM, Remi" userId="0a54d0de-b609-4555-b731-bb7267ce5668" providerId="ADAL" clId="{05736F96-F736-41D1-8F65-E13020D6BAEB}" dt="2024-03-15T16:01:46.178" v="414" actId="20577"/>
          <ac:spMkLst>
            <pc:docMk/>
            <pc:sldMk cId="1067302815" sldId="287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1:33.753" v="399" actId="478"/>
          <ac:spMkLst>
            <pc:docMk/>
            <pc:sldMk cId="1067302815" sldId="287"/>
            <ac:spMk id="6" creationId="{5607DDF2-4BD5-AE44-B338-9D054C7D1C9E}"/>
          </ac:spMkLst>
        </pc:spChg>
        <pc:spChg chg="add mod">
          <ac:chgData name="Thüss RM, Remi" userId="0a54d0de-b609-4555-b731-bb7267ce5668" providerId="ADAL" clId="{05736F96-F736-41D1-8F65-E13020D6BAEB}" dt="2024-03-19T10:17:44.603" v="570" actId="20577"/>
          <ac:spMkLst>
            <pc:docMk/>
            <pc:sldMk cId="1067302815" sldId="287"/>
            <ac:spMk id="6" creationId="{88970A32-C9CB-99FE-8409-130DF33E589A}"/>
          </ac:spMkLst>
        </pc:spChg>
        <pc:spChg chg="add del mod">
          <ac:chgData name="Thüss RM, Remi" userId="0a54d0de-b609-4555-b731-bb7267ce5668" providerId="ADAL" clId="{05736F96-F736-41D1-8F65-E13020D6BAEB}" dt="2024-03-15T16:01:35.988" v="400" actId="478"/>
          <ac:spMkLst>
            <pc:docMk/>
            <pc:sldMk cId="1067302815" sldId="287"/>
            <ac:spMk id="8" creationId="{AC21C421-A571-71E1-1D72-A49EFDE02BB3}"/>
          </ac:spMkLst>
        </pc:spChg>
        <pc:picChg chg="add del mod">
          <ac:chgData name="Thüss RM, Remi" userId="0a54d0de-b609-4555-b731-bb7267ce5668" providerId="ADAL" clId="{05736F96-F736-41D1-8F65-E13020D6BAEB}" dt="2024-03-19T10:17:56.156" v="571" actId="478"/>
          <ac:picMkLst>
            <pc:docMk/>
            <pc:sldMk cId="1067302815" sldId="287"/>
            <ac:picMk id="10" creationId="{FAC44E83-955B-89AD-760F-AD85433B74F9}"/>
          </ac:picMkLst>
        </pc:picChg>
      </pc:sldChg>
      <pc:sldChg chg="addSp delSp modSp add mod ord">
        <pc:chgData name="Thüss RM, Remi" userId="0a54d0de-b609-4555-b731-bb7267ce5668" providerId="ADAL" clId="{05736F96-F736-41D1-8F65-E13020D6BAEB}" dt="2024-03-15T16:02:56.261" v="453"/>
        <pc:sldMkLst>
          <pc:docMk/>
          <pc:sldMk cId="1548960089" sldId="288"/>
        </pc:sldMkLst>
        <pc:spChg chg="mod">
          <ac:chgData name="Thüss RM, Remi" userId="0a54d0de-b609-4555-b731-bb7267ce5668" providerId="ADAL" clId="{05736F96-F736-41D1-8F65-E13020D6BAEB}" dt="2024-03-15T16:02:24.993" v="445" actId="20577"/>
          <ac:spMkLst>
            <pc:docMk/>
            <pc:sldMk cId="1548960089" sldId="288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2:33.358" v="446" actId="478"/>
          <ac:spMkLst>
            <pc:docMk/>
            <pc:sldMk cId="1548960089" sldId="288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6:02:36.518" v="447" actId="478"/>
          <ac:spMkLst>
            <pc:docMk/>
            <pc:sldMk cId="1548960089" sldId="288"/>
            <ac:spMk id="8" creationId="{6A80459A-53EE-5005-13A4-9053FA39B693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576199781" sldId="288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974809443" sldId="289"/>
        </pc:sldMkLst>
      </pc:sldChg>
      <pc:sldChg chg="modSp add mod ord">
        <pc:chgData name="Thüss RM, Remi" userId="0a54d0de-b609-4555-b731-bb7267ce5668" providerId="ADAL" clId="{05736F96-F736-41D1-8F65-E13020D6BAEB}" dt="2024-03-15T16:03:19.794" v="480" actId="20577"/>
        <pc:sldMkLst>
          <pc:docMk/>
          <pc:sldMk cId="3267954882" sldId="289"/>
        </pc:sldMkLst>
        <pc:spChg chg="mod">
          <ac:chgData name="Thüss RM, Remi" userId="0a54d0de-b609-4555-b731-bb7267ce5668" providerId="ADAL" clId="{05736F96-F736-41D1-8F65-E13020D6BAEB}" dt="2024-03-15T16:03:19.794" v="480" actId="20577"/>
          <ac:spMkLst>
            <pc:docMk/>
            <pc:sldMk cId="3267954882" sldId="289"/>
            <ac:spMk id="5" creationId="{AF22ADAA-A962-8944-AD14-23A328386956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9T10:22:34.789" v="600" actId="1076"/>
        <pc:sldMkLst>
          <pc:docMk/>
          <pc:sldMk cId="1295592719" sldId="290"/>
        </pc:sldMkLst>
        <pc:spChg chg="mod">
          <ac:chgData name="Thüss RM, Remi" userId="0a54d0de-b609-4555-b731-bb7267ce5668" providerId="ADAL" clId="{05736F96-F736-41D1-8F65-E13020D6BAEB}" dt="2024-03-19T10:18:07.093" v="577" actId="20577"/>
          <ac:spMkLst>
            <pc:docMk/>
            <pc:sldMk cId="1295592719" sldId="290"/>
            <ac:spMk id="5" creationId="{366C4022-DBE7-22D2-E672-5D77C366011A}"/>
          </ac:spMkLst>
        </pc:spChg>
        <pc:spChg chg="del">
          <ac:chgData name="Thüss RM, Remi" userId="0a54d0de-b609-4555-b731-bb7267ce5668" providerId="ADAL" clId="{05736F96-F736-41D1-8F65-E13020D6BAEB}" dt="2024-03-19T10:18:10.316" v="578" actId="478"/>
          <ac:spMkLst>
            <pc:docMk/>
            <pc:sldMk cId="1295592719" sldId="290"/>
            <ac:spMk id="6" creationId="{4782F358-92F8-E350-FA80-443B241DC222}"/>
          </ac:spMkLst>
        </pc:spChg>
        <pc:spChg chg="add del mod">
          <ac:chgData name="Thüss RM, Remi" userId="0a54d0de-b609-4555-b731-bb7267ce5668" providerId="ADAL" clId="{05736F96-F736-41D1-8F65-E13020D6BAEB}" dt="2024-03-19T10:19:02.317" v="581" actId="478"/>
          <ac:spMkLst>
            <pc:docMk/>
            <pc:sldMk cId="1295592719" sldId="290"/>
            <ac:spMk id="8" creationId="{36093322-B71C-AE9C-4334-C608EF35EBC7}"/>
          </ac:spMkLst>
        </pc:spChg>
        <pc:spChg chg="add">
          <ac:chgData name="Thüss RM, Remi" userId="0a54d0de-b609-4555-b731-bb7267ce5668" providerId="ADAL" clId="{05736F96-F736-41D1-8F65-E13020D6BAEB}" dt="2024-03-19T10:22:06.640" v="595"/>
          <ac:spMkLst>
            <pc:docMk/>
            <pc:sldMk cId="1295592719" sldId="290"/>
            <ac:spMk id="9" creationId="{B6EC8CD1-436A-3CFC-548E-3AFA2F20294E}"/>
          </ac:spMkLst>
        </pc:spChg>
        <pc:spChg chg="add">
          <ac:chgData name="Thüss RM, Remi" userId="0a54d0de-b609-4555-b731-bb7267ce5668" providerId="ADAL" clId="{05736F96-F736-41D1-8F65-E13020D6BAEB}" dt="2024-03-19T10:22:12.646" v="596"/>
          <ac:spMkLst>
            <pc:docMk/>
            <pc:sldMk cId="1295592719" sldId="290"/>
            <ac:spMk id="10" creationId="{09E63AA9-2F9D-0FB4-DA6C-D9941C7191DA}"/>
          </ac:spMkLst>
        </pc:spChg>
        <pc:spChg chg="add">
          <ac:chgData name="Thüss RM, Remi" userId="0a54d0de-b609-4555-b731-bb7267ce5668" providerId="ADAL" clId="{05736F96-F736-41D1-8F65-E13020D6BAEB}" dt="2024-03-19T10:22:14.810" v="597"/>
          <ac:spMkLst>
            <pc:docMk/>
            <pc:sldMk cId="1295592719" sldId="290"/>
            <ac:spMk id="11" creationId="{75C417E5-6D91-BDCC-80F8-68A989926697}"/>
          </ac:spMkLst>
        </pc:spChg>
        <pc:picChg chg="add mod">
          <ac:chgData name="Thüss RM, Remi" userId="0a54d0de-b609-4555-b731-bb7267ce5668" providerId="ADAL" clId="{05736F96-F736-41D1-8F65-E13020D6BAEB}" dt="2024-03-19T10:22:34.789" v="600" actId="1076"/>
          <ac:picMkLst>
            <pc:docMk/>
            <pc:sldMk cId="1295592719" sldId="290"/>
            <ac:picMk id="13" creationId="{8F451111-9B64-110A-31E2-FC6E721AEB38}"/>
          </ac:picMkLst>
        </pc:picChg>
        <pc:picChg chg="add mod">
          <ac:chgData name="Thüss RM, Remi" userId="0a54d0de-b609-4555-b731-bb7267ce5668" providerId="ADAL" clId="{05736F96-F736-41D1-8F65-E13020D6BAEB}" dt="2024-03-19T10:18:59.188" v="580" actId="1076"/>
          <ac:picMkLst>
            <pc:docMk/>
            <pc:sldMk cId="1295592719" sldId="290"/>
            <ac:picMk id="1026" creationId="{0E4A853B-F0C4-4797-B4B7-AFD54A8B0CFE}"/>
          </ac:picMkLst>
        </pc:picChg>
        <pc:picChg chg="add mod">
          <ac:chgData name="Thüss RM, Remi" userId="0a54d0de-b609-4555-b731-bb7267ce5668" providerId="ADAL" clId="{05736F96-F736-41D1-8F65-E13020D6BAEB}" dt="2024-03-19T10:19:27.721" v="584" actId="1076"/>
          <ac:picMkLst>
            <pc:docMk/>
            <pc:sldMk cId="1295592719" sldId="290"/>
            <ac:picMk id="1028" creationId="{113101F1-755A-D6C3-5603-6ED9C6DF7723}"/>
          </ac:picMkLst>
        </pc:picChg>
        <pc:picChg chg="add mod">
          <ac:chgData name="Thüss RM, Remi" userId="0a54d0de-b609-4555-b731-bb7267ce5668" providerId="ADAL" clId="{05736F96-F736-41D1-8F65-E13020D6BAEB}" dt="2024-03-19T10:19:58.915" v="588" actId="1076"/>
          <ac:picMkLst>
            <pc:docMk/>
            <pc:sldMk cId="1295592719" sldId="290"/>
            <ac:picMk id="1030" creationId="{C858A102-1F9C-B921-D33A-C2F8E77D205F}"/>
          </ac:picMkLst>
        </pc:picChg>
        <pc:picChg chg="add mod">
          <ac:chgData name="Thüss RM, Remi" userId="0a54d0de-b609-4555-b731-bb7267ce5668" providerId="ADAL" clId="{05736F96-F736-41D1-8F65-E13020D6BAEB}" dt="2024-03-19T10:20:30.044" v="591" actId="1076"/>
          <ac:picMkLst>
            <pc:docMk/>
            <pc:sldMk cId="1295592719" sldId="290"/>
            <ac:picMk id="1032" creationId="{7A5E1B27-EC85-4675-09D2-8F18A9B54958}"/>
          </ac:picMkLst>
        </pc:picChg>
        <pc:picChg chg="add mod">
          <ac:chgData name="Thüss RM, Remi" userId="0a54d0de-b609-4555-b731-bb7267ce5668" providerId="ADAL" clId="{05736F96-F736-41D1-8F65-E13020D6BAEB}" dt="2024-03-19T10:21:13.367" v="594" actId="1076"/>
          <ac:picMkLst>
            <pc:docMk/>
            <pc:sldMk cId="1295592719" sldId="290"/>
            <ac:picMk id="1034" creationId="{65E1EA8A-021F-3A55-2020-6B5BC56625AB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525983397" sldId="290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30296887" sldId="291"/>
        </pc:sldMkLst>
      </pc:sldChg>
      <pc:sldChg chg="addSp delSp modSp add mod ord">
        <pc:chgData name="Thüss RM, Remi" userId="0a54d0de-b609-4555-b731-bb7267ce5668" providerId="ADAL" clId="{05736F96-F736-41D1-8F65-E13020D6BAEB}" dt="2024-03-19T10:24:44.754" v="625" actId="1076"/>
        <pc:sldMkLst>
          <pc:docMk/>
          <pc:sldMk cId="3086551915" sldId="291"/>
        </pc:sldMkLst>
        <pc:spChg chg="mod">
          <ac:chgData name="Thüss RM, Remi" userId="0a54d0de-b609-4555-b731-bb7267ce5668" providerId="ADAL" clId="{05736F96-F736-41D1-8F65-E13020D6BAEB}" dt="2024-03-19T10:23:54.938" v="617" actId="20577"/>
          <ac:spMkLst>
            <pc:docMk/>
            <pc:sldMk cId="3086551915" sldId="291"/>
            <ac:spMk id="5" creationId="{E4843D3D-D5D3-AF06-0326-9B358E36D520}"/>
          </ac:spMkLst>
        </pc:spChg>
        <pc:spChg chg="del">
          <ac:chgData name="Thüss RM, Remi" userId="0a54d0de-b609-4555-b731-bb7267ce5668" providerId="ADAL" clId="{05736F96-F736-41D1-8F65-E13020D6BAEB}" dt="2024-03-19T10:23:10.270" v="604" actId="478"/>
          <ac:spMkLst>
            <pc:docMk/>
            <pc:sldMk cId="3086551915" sldId="291"/>
            <ac:spMk id="6" creationId="{8CB77347-92C5-5FD9-3B77-D719757881D3}"/>
          </ac:spMkLst>
        </pc:spChg>
        <pc:spChg chg="add del mod">
          <ac:chgData name="Thüss RM, Remi" userId="0a54d0de-b609-4555-b731-bb7267ce5668" providerId="ADAL" clId="{05736F96-F736-41D1-8F65-E13020D6BAEB}" dt="2024-03-19T10:23:50.827" v="608" actId="478"/>
          <ac:spMkLst>
            <pc:docMk/>
            <pc:sldMk cId="3086551915" sldId="291"/>
            <ac:spMk id="8" creationId="{31702D82-C741-E733-A8C5-A0CD4D970C8C}"/>
          </ac:spMkLst>
        </pc:spChg>
        <pc:picChg chg="add mod">
          <ac:chgData name="Thüss RM, Remi" userId="0a54d0de-b609-4555-b731-bb7267ce5668" providerId="ADAL" clId="{05736F96-F736-41D1-8F65-E13020D6BAEB}" dt="2024-03-19T10:23:48.403" v="607" actId="1076"/>
          <ac:picMkLst>
            <pc:docMk/>
            <pc:sldMk cId="3086551915" sldId="291"/>
            <ac:picMk id="2050" creationId="{4EB89DD9-0FA0-F440-E594-CE691BAAE04E}"/>
          </ac:picMkLst>
        </pc:picChg>
        <pc:picChg chg="add mod">
          <ac:chgData name="Thüss RM, Remi" userId="0a54d0de-b609-4555-b731-bb7267ce5668" providerId="ADAL" clId="{05736F96-F736-41D1-8F65-E13020D6BAEB}" dt="2024-03-19T10:24:29.857" v="622" actId="1076"/>
          <ac:picMkLst>
            <pc:docMk/>
            <pc:sldMk cId="3086551915" sldId="291"/>
            <ac:picMk id="2052" creationId="{C3F71D0E-9528-6D51-8354-80FF063DEE03}"/>
          </ac:picMkLst>
        </pc:picChg>
        <pc:picChg chg="add mod">
          <ac:chgData name="Thüss RM, Remi" userId="0a54d0de-b609-4555-b731-bb7267ce5668" providerId="ADAL" clId="{05736F96-F736-41D1-8F65-E13020D6BAEB}" dt="2024-03-19T10:24:44.754" v="625" actId="1076"/>
          <ac:picMkLst>
            <pc:docMk/>
            <pc:sldMk cId="3086551915" sldId="291"/>
            <ac:picMk id="2054" creationId="{59DB5E09-023B-AD9D-9595-A35BC07FB5C4}"/>
          </ac:picMkLst>
        </pc:picChg>
      </pc:sldChg>
      <pc:sldChg chg="addSp modSp add mod ord">
        <pc:chgData name="Thüss RM, Remi" userId="0a54d0de-b609-4555-b731-bb7267ce5668" providerId="ADAL" clId="{05736F96-F736-41D1-8F65-E13020D6BAEB}" dt="2024-03-19T10:30:35.026" v="711" actId="115"/>
        <pc:sldMkLst>
          <pc:docMk/>
          <pc:sldMk cId="591160802" sldId="292"/>
        </pc:sldMkLst>
        <pc:spChg chg="mod">
          <ac:chgData name="Thüss RM, Remi" userId="0a54d0de-b609-4555-b731-bb7267ce5668" providerId="ADAL" clId="{05736F96-F736-41D1-8F65-E13020D6BAEB}" dt="2024-03-19T10:25:23.870" v="639" actId="20577"/>
          <ac:spMkLst>
            <pc:docMk/>
            <pc:sldMk cId="591160802" sldId="292"/>
            <ac:spMk id="5" creationId="{C6DAA0C2-C5EC-2365-3417-62C9E94C40F5}"/>
          </ac:spMkLst>
        </pc:spChg>
        <pc:spChg chg="mod">
          <ac:chgData name="Thüss RM, Remi" userId="0a54d0de-b609-4555-b731-bb7267ce5668" providerId="ADAL" clId="{05736F96-F736-41D1-8F65-E13020D6BAEB}" dt="2024-03-19T10:30:25.518" v="709" actId="115"/>
          <ac:spMkLst>
            <pc:docMk/>
            <pc:sldMk cId="591160802" sldId="292"/>
            <ac:spMk id="6" creationId="{6D0725B1-2326-5C6B-BF27-890A6F016DDB}"/>
          </ac:spMkLst>
        </pc:spChg>
        <pc:spChg chg="add mod">
          <ac:chgData name="Thüss RM, Remi" userId="0a54d0de-b609-4555-b731-bb7267ce5668" providerId="ADAL" clId="{05736F96-F736-41D1-8F65-E13020D6BAEB}" dt="2024-03-19T10:30:31.593" v="710" actId="115"/>
          <ac:spMkLst>
            <pc:docMk/>
            <pc:sldMk cId="591160802" sldId="292"/>
            <ac:spMk id="7" creationId="{0A30E724-8A52-2353-0CAA-E3A132BCAA7B}"/>
          </ac:spMkLst>
        </pc:spChg>
        <pc:spChg chg="add mod">
          <ac:chgData name="Thüss RM, Remi" userId="0a54d0de-b609-4555-b731-bb7267ce5668" providerId="ADAL" clId="{05736F96-F736-41D1-8F65-E13020D6BAEB}" dt="2024-03-19T10:30:35.026" v="711" actId="115"/>
          <ac:spMkLst>
            <pc:docMk/>
            <pc:sldMk cId="591160802" sldId="292"/>
            <ac:spMk id="8" creationId="{DBB30CD6-5787-F521-A9CB-0AFB047B9A62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258899653" sldId="29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851731681" sldId="293"/>
        </pc:sldMkLst>
      </pc:sldChg>
    </pc:docChg>
  </pc:docChgLst>
  <pc:docChgLst>
    <pc:chgData name="Thüss RM, Remi" userId="0a54d0de-b609-4555-b731-bb7267ce5668" providerId="ADAL" clId="{32BD797C-AC4B-4120-908E-3998C1D876EB}"/>
    <pc:docChg chg="undo custSel addSld delSld modSld sldOrd modSection">
      <pc:chgData name="Thüss RM, Remi" userId="0a54d0de-b609-4555-b731-bb7267ce5668" providerId="ADAL" clId="{32BD797C-AC4B-4120-908E-3998C1D876EB}" dt="2023-04-19T12:46:01.354" v="789" actId="1076"/>
      <pc:docMkLst>
        <pc:docMk/>
      </pc:docMkLst>
      <pc:sldChg chg="modSp mod">
        <pc:chgData name="Thüss RM, Remi" userId="0a54d0de-b609-4555-b731-bb7267ce5668" providerId="ADAL" clId="{32BD797C-AC4B-4120-908E-3998C1D876EB}" dt="2023-03-27T14:13:26.032" v="111"/>
        <pc:sldMkLst>
          <pc:docMk/>
          <pc:sldMk cId="1631541359" sldId="262"/>
        </pc:sldMkLst>
        <pc:spChg chg="mod">
          <ac:chgData name="Thüss RM, Remi" userId="0a54d0de-b609-4555-b731-bb7267ce5668" providerId="ADAL" clId="{32BD797C-AC4B-4120-908E-3998C1D876EB}" dt="2023-03-27T14:13:26.032" v="111"/>
          <ac:spMkLst>
            <pc:docMk/>
            <pc:sldMk cId="1631541359" sldId="262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7:11.006" v="495" actId="14100"/>
        <pc:sldMkLst>
          <pc:docMk/>
          <pc:sldMk cId="3023644067" sldId="264"/>
        </pc:sldMkLst>
        <pc:spChg chg="mod">
          <ac:chgData name="Thüss RM, Remi" userId="0a54d0de-b609-4555-b731-bb7267ce5668" providerId="ADAL" clId="{32BD797C-AC4B-4120-908E-3998C1D876EB}" dt="2023-04-19T08:37:42.239" v="351" actId="20577"/>
          <ac:spMkLst>
            <pc:docMk/>
            <pc:sldMk cId="3023644067" sldId="264"/>
            <ac:spMk id="5" creationId="{59CE06E7-1D27-2440-8E90-D9C0EEA07000}"/>
          </ac:spMkLst>
        </pc:spChg>
        <pc:spChg chg="del">
          <ac:chgData name="Thüss RM, Remi" userId="0a54d0de-b609-4555-b731-bb7267ce5668" providerId="ADAL" clId="{32BD797C-AC4B-4120-908E-3998C1D876EB}" dt="2023-04-19T08:35:37.112" v="330"/>
          <ac:spMkLst>
            <pc:docMk/>
            <pc:sldMk cId="3023644067" sldId="264"/>
            <ac:spMk id="6" creationId="{77D48F48-F592-CE46-94F8-6C0712A4E4BC}"/>
          </ac:spMkLst>
        </pc:spChg>
        <pc:spChg chg="mod">
          <ac:chgData name="Thüss RM, Remi" userId="0a54d0de-b609-4555-b731-bb7267ce5668" providerId="ADAL" clId="{32BD797C-AC4B-4120-908E-3998C1D876EB}" dt="2023-04-19T08:47:11.006" v="495" actId="14100"/>
          <ac:spMkLst>
            <pc:docMk/>
            <pc:sldMk cId="3023644067" sldId="264"/>
            <ac:spMk id="7" creationId="{0939731C-28E0-004F-98AB-84BD09FFDA9F}"/>
          </ac:spMkLst>
        </pc:spChg>
        <pc:picChg chg="add mod">
          <ac:chgData name="Thüss RM, Remi" userId="0a54d0de-b609-4555-b731-bb7267ce5668" providerId="ADAL" clId="{32BD797C-AC4B-4120-908E-3998C1D876EB}" dt="2023-04-19T08:35:40.349" v="331" actId="27614"/>
          <ac:picMkLst>
            <pc:docMk/>
            <pc:sldMk cId="3023644067" sldId="264"/>
            <ac:picMk id="3" creationId="{AC2FF8C1-6C86-A56A-9232-C32620D7D949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2:45:51.658" v="787" actId="1076"/>
        <pc:sldMkLst>
          <pc:docMk/>
          <pc:sldMk cId="2922120188" sldId="271"/>
        </pc:sldMkLst>
        <pc:spChg chg="mod">
          <ac:chgData name="Thüss RM, Remi" userId="0a54d0de-b609-4555-b731-bb7267ce5668" providerId="ADAL" clId="{32BD797C-AC4B-4120-908E-3998C1D876EB}" dt="2023-04-19T08:13:00.152" v="274" actId="20577"/>
          <ac:spMkLst>
            <pc:docMk/>
            <pc:sldMk cId="2922120188" sldId="271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9.749" v="514" actId="255"/>
          <ac:spMkLst>
            <pc:docMk/>
            <pc:sldMk cId="2922120188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32BD797C-AC4B-4120-908E-3998C1D876EB}" dt="2023-04-19T08:17:43.353" v="299" actId="22"/>
          <ac:spMkLst>
            <pc:docMk/>
            <pc:sldMk cId="2922120188" sldId="271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32BD797C-AC4B-4120-908E-3998C1D876EB}" dt="2023-04-19T08:16:09.780" v="295"/>
          <ac:spMkLst>
            <pc:docMk/>
            <pc:sldMk cId="2922120188" sldId="271"/>
            <ac:spMk id="7" creationId="{187DDD5E-A5B2-C93C-9D8D-9AA2F69C815D}"/>
          </ac:spMkLst>
        </pc:spChg>
        <pc:picChg chg="add mod ord">
          <ac:chgData name="Thüss RM, Remi" userId="0a54d0de-b609-4555-b731-bb7267ce5668" providerId="ADAL" clId="{32BD797C-AC4B-4120-908E-3998C1D876EB}" dt="2023-04-19T08:17:47.422" v="300" actId="1076"/>
          <ac:picMkLst>
            <pc:docMk/>
            <pc:sldMk cId="2922120188" sldId="271"/>
            <ac:picMk id="9" creationId="{D10821DE-B2DF-6A30-8BFB-C1AB054AA1C4}"/>
          </ac:picMkLst>
        </pc:picChg>
        <pc:picChg chg="add mod">
          <ac:chgData name="Thüss RM, Remi" userId="0a54d0de-b609-4555-b731-bb7267ce5668" providerId="ADAL" clId="{32BD797C-AC4B-4120-908E-3998C1D876EB}" dt="2023-04-19T12:45:51.658" v="787" actId="1076"/>
          <ac:picMkLst>
            <pc:docMk/>
            <pc:sldMk cId="2922120188" sldId="271"/>
            <ac:picMk id="10" creationId="{E9EF1F1F-DC3A-AC3A-8967-ECDEAF990FAF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0:19:13.081" v="513" actId="20577"/>
        <pc:sldMkLst>
          <pc:docMk/>
          <pc:sldMk cId="3305877861" sldId="272"/>
        </pc:sldMkLst>
        <pc:spChg chg="mod">
          <ac:chgData name="Thüss RM, Remi" userId="0a54d0de-b609-4555-b731-bb7267ce5668" providerId="ADAL" clId="{32BD797C-AC4B-4120-908E-3998C1D876EB}" dt="2023-03-27T14:13:31.654" v="113"/>
          <ac:spMkLst>
            <pc:docMk/>
            <pc:sldMk cId="3305877861" sldId="272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3.081" v="513" actId="20577"/>
          <ac:spMkLst>
            <pc:docMk/>
            <pc:sldMk cId="3305877861" sldId="272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3-27T14:01:13.565" v="46" actId="478"/>
          <ac:spMkLst>
            <pc:docMk/>
            <pc:sldMk cId="3305877861" sldId="272"/>
            <ac:spMk id="6" creationId="{5607DDF2-4BD5-AE44-B338-9D054C7D1C9E}"/>
          </ac:spMkLst>
        </pc:spChg>
        <pc:spChg chg="add del">
          <ac:chgData name="Thüss RM, Remi" userId="0a54d0de-b609-4555-b731-bb7267ce5668" providerId="ADAL" clId="{32BD797C-AC4B-4120-908E-3998C1D876EB}" dt="2023-04-03T11:23:08.837" v="127" actId="22"/>
          <ac:spMkLst>
            <pc:docMk/>
            <pc:sldMk cId="3305877861" sldId="272"/>
            <ac:spMk id="8" creationId="{46D59888-9FFF-075C-3BB5-CFA99011BD53}"/>
          </ac:spMkLst>
        </pc:spChg>
        <pc:spChg chg="add mod">
          <ac:chgData name="Thüss RM, Remi" userId="0a54d0de-b609-4555-b731-bb7267ce5668" providerId="ADAL" clId="{32BD797C-AC4B-4120-908E-3998C1D876EB}" dt="2023-03-27T14:06:10.838" v="76" actId="1076"/>
          <ac:spMkLst>
            <pc:docMk/>
            <pc:sldMk cId="3305877861" sldId="272"/>
            <ac:spMk id="10" creationId="{18784BB1-7C6E-ED0F-6159-D18A34B1C3D3}"/>
          </ac:spMkLst>
        </pc:spChg>
        <pc:spChg chg="add mod">
          <ac:chgData name="Thüss RM, Remi" userId="0a54d0de-b609-4555-b731-bb7267ce5668" providerId="ADAL" clId="{32BD797C-AC4B-4120-908E-3998C1D876EB}" dt="2023-03-27T14:06:14.477" v="77" actId="1076"/>
          <ac:spMkLst>
            <pc:docMk/>
            <pc:sldMk cId="3305877861" sldId="272"/>
            <ac:spMk id="11" creationId="{F31E2C01-17A5-E19B-A6DA-5C1F849A7819}"/>
          </ac:spMkLst>
        </pc:spChg>
        <pc:spChg chg="add mod">
          <ac:chgData name="Thüss RM, Remi" userId="0a54d0de-b609-4555-b731-bb7267ce5668" providerId="ADAL" clId="{32BD797C-AC4B-4120-908E-3998C1D876EB}" dt="2023-03-27T14:07:21.822" v="85" actId="1076"/>
          <ac:spMkLst>
            <pc:docMk/>
            <pc:sldMk cId="3305877861" sldId="272"/>
            <ac:spMk id="14" creationId="{5AD88229-CFDD-2F2B-7033-DDAEB66FC1FC}"/>
          </ac:spMkLst>
        </pc:spChg>
        <pc:picChg chg="add mod">
          <ac:chgData name="Thüss RM, Remi" userId="0a54d0de-b609-4555-b731-bb7267ce5668" providerId="ADAL" clId="{32BD797C-AC4B-4120-908E-3998C1D876EB}" dt="2023-03-27T14:05:39.755" v="68" actId="1076"/>
          <ac:picMkLst>
            <pc:docMk/>
            <pc:sldMk cId="3305877861" sldId="272"/>
            <ac:picMk id="7" creationId="{20A89327-E963-B0E2-0561-5EDCC26F06AE}"/>
          </ac:picMkLst>
        </pc:picChg>
        <pc:picChg chg="add mod">
          <ac:chgData name="Thüss RM, Remi" userId="0a54d0de-b609-4555-b731-bb7267ce5668" providerId="ADAL" clId="{32BD797C-AC4B-4120-908E-3998C1D876EB}" dt="2023-03-27T14:05:31.748" v="66" actId="1076"/>
          <ac:picMkLst>
            <pc:docMk/>
            <pc:sldMk cId="3305877861" sldId="272"/>
            <ac:picMk id="9" creationId="{F43BEA74-F83C-46EC-55A5-F142CB29007B}"/>
          </ac:picMkLst>
        </pc:picChg>
        <pc:picChg chg="add mod">
          <ac:chgData name="Thüss RM, Remi" userId="0a54d0de-b609-4555-b731-bb7267ce5668" providerId="ADAL" clId="{32BD797C-AC4B-4120-908E-3998C1D876EB}" dt="2023-03-27T14:07:31.245" v="86" actId="1076"/>
          <ac:picMkLst>
            <pc:docMk/>
            <pc:sldMk cId="3305877861" sldId="272"/>
            <ac:picMk id="13" creationId="{FE124A95-F54A-7070-A6AD-66226FB26C5C}"/>
          </ac:picMkLst>
        </pc:picChg>
        <pc:picChg chg="add mod">
          <ac:chgData name="Thüss RM, Remi" userId="0a54d0de-b609-4555-b731-bb7267ce5668" providerId="ADAL" clId="{32BD797C-AC4B-4120-908E-3998C1D876EB}" dt="2023-03-27T14:05:36.271" v="67" actId="1076"/>
          <ac:picMkLst>
            <pc:docMk/>
            <pc:sldMk cId="3305877861" sldId="272"/>
            <ac:picMk id="2050" creationId="{75EEFB5A-2482-47EC-B6E7-72D173FAD9CC}"/>
          </ac:picMkLst>
        </pc:picChg>
        <pc:picChg chg="add del">
          <ac:chgData name="Thüss RM, Remi" userId="0a54d0de-b609-4555-b731-bb7267ce5668" providerId="ADAL" clId="{32BD797C-AC4B-4120-908E-3998C1D876EB}" dt="2023-03-27T14:03:41.719" v="55"/>
          <ac:picMkLst>
            <pc:docMk/>
            <pc:sldMk cId="3305877861" sldId="272"/>
            <ac:picMk id="2052" creationId="{69352A25-4610-9DA1-05E7-76B21CA32DCC}"/>
          </ac:picMkLst>
        </pc:picChg>
        <pc:picChg chg="add del mod">
          <ac:chgData name="Thüss RM, Remi" userId="0a54d0de-b609-4555-b731-bb7267ce5668" providerId="ADAL" clId="{32BD797C-AC4B-4120-908E-3998C1D876EB}" dt="2023-03-27T14:05:11.615" v="61" actId="478"/>
          <ac:picMkLst>
            <pc:docMk/>
            <pc:sldMk cId="3305877861" sldId="272"/>
            <ac:picMk id="2054" creationId="{33E26C1D-CF26-4DFF-8D5B-875050C68A64}"/>
          </ac:picMkLst>
        </pc:picChg>
      </pc:sldChg>
      <pc:sldChg chg="modSp del mod">
        <pc:chgData name="Thüss RM, Remi" userId="0a54d0de-b609-4555-b731-bb7267ce5668" providerId="ADAL" clId="{32BD797C-AC4B-4120-908E-3998C1D876EB}" dt="2023-04-03T11:17:39.437" v="125" actId="47"/>
        <pc:sldMkLst>
          <pc:docMk/>
          <pc:sldMk cId="4293051176" sldId="273"/>
        </pc:sldMkLst>
        <pc:spChg chg="mod">
          <ac:chgData name="Thüss RM, Remi" userId="0a54d0de-b609-4555-b731-bb7267ce5668" providerId="ADAL" clId="{32BD797C-AC4B-4120-908E-3998C1D876EB}" dt="2023-03-27T14:13:37.488" v="115"/>
          <ac:spMkLst>
            <pc:docMk/>
            <pc:sldMk cId="4293051176" sldId="273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8:35.919" v="498" actId="478"/>
        <pc:sldMkLst>
          <pc:docMk/>
          <pc:sldMk cId="2701982780" sldId="275"/>
        </pc:sldMkLst>
        <pc:spChg chg="mod">
          <ac:chgData name="Thüss RM, Remi" userId="0a54d0de-b609-4555-b731-bb7267ce5668" providerId="ADAL" clId="{32BD797C-AC4B-4120-908E-3998C1D876EB}" dt="2023-03-27T14:13:29.092" v="112"/>
          <ac:spMkLst>
            <pc:docMk/>
            <pc:sldMk cId="2701982780" sldId="275"/>
            <ac:spMk id="3" creationId="{6C6463F7-A8FD-5F4B-90E5-B94E79141122}"/>
          </ac:spMkLst>
        </pc:spChg>
        <pc:spChg chg="del mod">
          <ac:chgData name="Thüss RM, Remi" userId="0a54d0de-b609-4555-b731-bb7267ce5668" providerId="ADAL" clId="{32BD797C-AC4B-4120-908E-3998C1D876EB}" dt="2023-04-19T08:48:33.146" v="497" actId="478"/>
          <ac:spMkLst>
            <pc:docMk/>
            <pc:sldMk cId="2701982780" sldId="275"/>
            <ac:spMk id="7" creationId="{F7C9C532-B955-4FC5-FD82-68B3DC8A8F74}"/>
          </ac:spMkLst>
        </pc:spChg>
        <pc:spChg chg="del">
          <ac:chgData name="Thüss RM, Remi" userId="0a54d0de-b609-4555-b731-bb7267ce5668" providerId="ADAL" clId="{32BD797C-AC4B-4120-908E-3998C1D876EB}" dt="2023-04-19T08:48:29.834" v="496" actId="478"/>
          <ac:spMkLst>
            <pc:docMk/>
            <pc:sldMk cId="2701982780" sldId="275"/>
            <ac:spMk id="8" creationId="{2C8F03BF-C2C5-C871-EB46-5F8DC91F92ED}"/>
          </ac:spMkLst>
        </pc:spChg>
        <pc:spChg chg="add del mod">
          <ac:chgData name="Thüss RM, Remi" userId="0a54d0de-b609-4555-b731-bb7267ce5668" providerId="ADAL" clId="{32BD797C-AC4B-4120-908E-3998C1D876EB}" dt="2023-04-19T08:48:35.919" v="498" actId="478"/>
          <ac:spMkLst>
            <pc:docMk/>
            <pc:sldMk cId="2701982780" sldId="275"/>
            <ac:spMk id="10" creationId="{3B723BEA-B2D0-2769-E637-3E7ABD877FFF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6:01.354" v="789" actId="1076"/>
        <pc:sldMkLst>
          <pc:docMk/>
          <pc:sldMk cId="2735592712" sldId="276"/>
        </pc:sldMkLst>
        <pc:spChg chg="mod">
          <ac:chgData name="Thüss RM, Remi" userId="0a54d0de-b609-4555-b731-bb7267ce5668" providerId="ADAL" clId="{32BD797C-AC4B-4120-908E-3998C1D876EB}" dt="2023-03-27T14:13:34.503" v="114"/>
          <ac:spMkLst>
            <pc:docMk/>
            <pc:sldMk cId="2735592712" sldId="276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24.940" v="515" actId="255"/>
          <ac:spMkLst>
            <pc:docMk/>
            <pc:sldMk cId="2735592712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4-19T08:07:13.653" v="228"/>
          <ac:spMkLst>
            <pc:docMk/>
            <pc:sldMk cId="2735592712" sldId="276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32BD797C-AC4B-4120-908E-3998C1D876EB}" dt="2023-04-19T12:46:01.354" v="789" actId="1076"/>
          <ac:picMkLst>
            <pc:docMk/>
            <pc:sldMk cId="2735592712" sldId="276"/>
            <ac:picMk id="8" creationId="{605D6D4B-EC5C-5B26-EB83-34F3E635E01D}"/>
          </ac:picMkLst>
        </pc:picChg>
        <pc:picChg chg="add mod">
          <ac:chgData name="Thüss RM, Remi" userId="0a54d0de-b609-4555-b731-bb7267ce5668" providerId="ADAL" clId="{32BD797C-AC4B-4120-908E-3998C1D876EB}" dt="2023-04-19T12:45:23.066" v="783" actId="1076"/>
          <ac:picMkLst>
            <pc:docMk/>
            <pc:sldMk cId="2735592712" sldId="276"/>
            <ac:picMk id="9" creationId="{2E3DED27-2868-7131-1C93-711C8A4ABA57}"/>
          </ac:picMkLst>
        </pc:picChg>
      </pc:sldChg>
      <pc:sldChg chg="add del">
        <pc:chgData name="Thüss RM, Remi" userId="0a54d0de-b609-4555-b731-bb7267ce5668" providerId="ADAL" clId="{32BD797C-AC4B-4120-908E-3998C1D876EB}" dt="2023-03-27T13:58:55.491" v="15"/>
        <pc:sldMkLst>
          <pc:docMk/>
          <pc:sldMk cId="2788637993" sldId="276"/>
        </pc:sldMkLst>
      </pc:sldChg>
      <pc:sldChg chg="addSp delSp modSp add mod">
        <pc:chgData name="Thüss RM, Remi" userId="0a54d0de-b609-4555-b731-bb7267ce5668" providerId="ADAL" clId="{32BD797C-AC4B-4120-908E-3998C1D876EB}" dt="2023-04-19T12:45:46.083" v="786" actId="1076"/>
        <pc:sldMkLst>
          <pc:docMk/>
          <pc:sldMk cId="349753099" sldId="277"/>
        </pc:sldMkLst>
        <pc:spChg chg="mod">
          <ac:chgData name="Thüss RM, Remi" userId="0a54d0de-b609-4555-b731-bb7267ce5668" providerId="ADAL" clId="{32BD797C-AC4B-4120-908E-3998C1D876EB}" dt="2023-04-19T10:19:29.853" v="516" actId="255"/>
          <ac:spMkLst>
            <pc:docMk/>
            <pc:sldMk cId="349753099" sldId="277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08:19:57.893" v="310" actId="931"/>
          <ac:spMkLst>
            <pc:docMk/>
            <pc:sldMk cId="349753099" sldId="277"/>
            <ac:spMk id="7" creationId="{BAD8300E-A0E6-27B5-9947-93791D57DC67}"/>
          </ac:spMkLst>
        </pc:spChg>
        <pc:spChg chg="add del mod">
          <ac:chgData name="Thüss RM, Remi" userId="0a54d0de-b609-4555-b731-bb7267ce5668" providerId="ADAL" clId="{32BD797C-AC4B-4120-908E-3998C1D876EB}" dt="2023-04-19T08:32:19.154" v="329" actId="478"/>
          <ac:spMkLst>
            <pc:docMk/>
            <pc:sldMk cId="349753099" sldId="277"/>
            <ac:spMk id="14" creationId="{711E3510-2AB4-00A2-D40B-1259B56A2ECB}"/>
          </ac:spMkLst>
        </pc:spChg>
        <pc:picChg chg="add mod">
          <ac:chgData name="Thüss RM, Remi" userId="0a54d0de-b609-4555-b731-bb7267ce5668" providerId="ADAL" clId="{32BD797C-AC4B-4120-908E-3998C1D876EB}" dt="2023-04-19T12:45:46.083" v="786" actId="1076"/>
          <ac:picMkLst>
            <pc:docMk/>
            <pc:sldMk cId="349753099" sldId="277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08:18:18.671" v="306" actId="478"/>
          <ac:picMkLst>
            <pc:docMk/>
            <pc:sldMk cId="349753099" sldId="277"/>
            <ac:picMk id="9" creationId="{D10821DE-B2DF-6A30-8BFB-C1AB054AA1C4}"/>
          </ac:picMkLst>
        </pc:picChg>
        <pc:picChg chg="del">
          <ac:chgData name="Thüss RM, Remi" userId="0a54d0de-b609-4555-b731-bb7267ce5668" providerId="ADAL" clId="{32BD797C-AC4B-4120-908E-3998C1D876EB}" dt="2023-04-19T08:18:19.264" v="307" actId="478"/>
          <ac:picMkLst>
            <pc:docMk/>
            <pc:sldMk cId="349753099" sldId="277"/>
            <ac:picMk id="10" creationId="{E9EF1F1F-DC3A-AC3A-8967-ECDEAF990FAF}"/>
          </ac:picMkLst>
        </pc:picChg>
        <pc:picChg chg="add del mod">
          <ac:chgData name="Thüss RM, Remi" userId="0a54d0de-b609-4555-b731-bb7267ce5668" providerId="ADAL" clId="{32BD797C-AC4B-4120-908E-3998C1D876EB}" dt="2023-04-19T08:30:23.417" v="326" actId="478"/>
          <ac:picMkLst>
            <pc:docMk/>
            <pc:sldMk cId="349753099" sldId="277"/>
            <ac:picMk id="12" creationId="{E3C3DF3D-FACA-4DAA-02C2-D991422273C8}"/>
          </ac:picMkLst>
        </pc:picChg>
        <pc:picChg chg="add del mod">
          <ac:chgData name="Thüss RM, Remi" userId="0a54d0de-b609-4555-b731-bb7267ce5668" providerId="ADAL" clId="{32BD797C-AC4B-4120-908E-3998C1D876EB}" dt="2023-04-19T08:37:17.519" v="332" actId="478"/>
          <ac:picMkLst>
            <pc:docMk/>
            <pc:sldMk cId="349753099" sldId="277"/>
            <ac:picMk id="16" creationId="{936B43E8-72A2-A683-7038-B90D9840932A}"/>
          </ac:picMkLst>
        </pc:picChg>
        <pc:picChg chg="add mod">
          <ac:chgData name="Thüss RM, Remi" userId="0a54d0de-b609-4555-b731-bb7267ce5668" providerId="ADAL" clId="{32BD797C-AC4B-4120-908E-3998C1D876EB}" dt="2023-04-19T08:37:23.006" v="334" actId="1076"/>
          <ac:picMkLst>
            <pc:docMk/>
            <pc:sldMk cId="349753099" sldId="277"/>
            <ac:picMk id="18" creationId="{E7420912-5429-2BC5-4DC5-00DDD87C2A6C}"/>
          </ac:picMkLst>
        </pc:picChg>
      </pc:sldChg>
      <pc:sldChg chg="addSp delSp modSp add del mod">
        <pc:chgData name="Thüss RM, Remi" userId="0a54d0de-b609-4555-b731-bb7267ce5668" providerId="ADAL" clId="{32BD797C-AC4B-4120-908E-3998C1D876EB}" dt="2023-04-19T08:08:40.214" v="256" actId="47"/>
        <pc:sldMkLst>
          <pc:docMk/>
          <pc:sldMk cId="3311094132" sldId="277"/>
        </pc:sldMkLst>
        <pc:spChg chg="add del mod">
          <ac:chgData name="Thüss RM, Remi" userId="0a54d0de-b609-4555-b731-bb7267ce5668" providerId="ADAL" clId="{32BD797C-AC4B-4120-908E-3998C1D876EB}" dt="2023-04-19T08:08:27.088" v="250" actId="478"/>
          <ac:spMkLst>
            <pc:docMk/>
            <pc:sldMk cId="3311094132" sldId="277"/>
            <ac:spMk id="6" creationId="{F7362A7B-56D7-419D-7392-F92F72E6B330}"/>
          </ac:spMkLst>
        </pc:spChg>
        <pc:spChg chg="add del mod">
          <ac:chgData name="Thüss RM, Remi" userId="0a54d0de-b609-4555-b731-bb7267ce5668" providerId="ADAL" clId="{32BD797C-AC4B-4120-908E-3998C1D876EB}" dt="2023-04-19T08:08:31.650" v="253" actId="478"/>
          <ac:spMkLst>
            <pc:docMk/>
            <pc:sldMk cId="3311094132" sldId="277"/>
            <ac:spMk id="8" creationId="{2222AA52-6227-50FF-8A3E-0D1D7032572B}"/>
          </ac:spMkLst>
        </pc:spChg>
        <pc:spChg chg="mod">
          <ac:chgData name="Thüss RM, Remi" userId="0a54d0de-b609-4555-b731-bb7267ce5668" providerId="ADAL" clId="{32BD797C-AC4B-4120-908E-3998C1D876EB}" dt="2023-04-19T08:08:29.658" v="252" actId="1076"/>
          <ac:spMkLst>
            <pc:docMk/>
            <pc:sldMk cId="3311094132" sldId="277"/>
            <ac:spMk id="11" creationId="{F31E2C01-17A5-E19B-A6DA-5C1F849A7819}"/>
          </ac:spMkLst>
        </pc:spChg>
        <pc:spChg chg="add del mod">
          <ac:chgData name="Thüss RM, Remi" userId="0a54d0de-b609-4555-b731-bb7267ce5668" providerId="ADAL" clId="{32BD797C-AC4B-4120-908E-3998C1D876EB}" dt="2023-04-19T08:08:32.181" v="254" actId="478"/>
          <ac:spMkLst>
            <pc:docMk/>
            <pc:sldMk cId="3311094132" sldId="277"/>
            <ac:spMk id="12" creationId="{37138FBB-57B5-6315-0EE7-C0DF0BE7D752}"/>
          </ac:spMkLst>
        </pc:spChg>
        <pc:spChg chg="add del mod">
          <ac:chgData name="Thüss RM, Remi" userId="0a54d0de-b609-4555-b731-bb7267ce5668" providerId="ADAL" clId="{32BD797C-AC4B-4120-908E-3998C1D876EB}" dt="2023-04-19T08:08:32.868" v="255" actId="478"/>
          <ac:spMkLst>
            <pc:docMk/>
            <pc:sldMk cId="3311094132" sldId="277"/>
            <ac:spMk id="15" creationId="{9937023C-FC37-A16A-C0F9-A52B22D7A3A4}"/>
          </ac:spMkLst>
        </pc:spChg>
        <pc:spChg chg="add del mod">
          <ac:chgData name="Thüss RM, Remi" userId="0a54d0de-b609-4555-b731-bb7267ce5668" providerId="ADAL" clId="{32BD797C-AC4B-4120-908E-3998C1D876EB}" dt="2023-04-03T11:25:04.158" v="150"/>
          <ac:spMkLst>
            <pc:docMk/>
            <pc:sldMk cId="3311094132" sldId="277"/>
            <ac:spMk id="16" creationId="{BC1F2016-E4B0-B352-06B9-E1E65515B410}"/>
          </ac:spMkLst>
        </pc:spChg>
        <pc:spChg chg="add del mod">
          <ac:chgData name="Thüss RM, Remi" userId="0a54d0de-b609-4555-b731-bb7267ce5668" providerId="ADAL" clId="{32BD797C-AC4B-4120-908E-3998C1D876EB}" dt="2023-04-03T11:25:18.543" v="154" actId="478"/>
          <ac:spMkLst>
            <pc:docMk/>
            <pc:sldMk cId="3311094132" sldId="277"/>
            <ac:spMk id="17" creationId="{C432ED12-6C81-1788-3C16-C35E1F09B5CE}"/>
          </ac:spMkLst>
        </pc:spChg>
        <pc:spChg chg="add del mod">
          <ac:chgData name="Thüss RM, Remi" userId="0a54d0de-b609-4555-b731-bb7267ce5668" providerId="ADAL" clId="{32BD797C-AC4B-4120-908E-3998C1D876EB}" dt="2023-04-03T11:28:19.236" v="225" actId="478"/>
          <ac:spMkLst>
            <pc:docMk/>
            <pc:sldMk cId="3311094132" sldId="277"/>
            <ac:spMk id="18" creationId="{6F91B95A-4374-B0B7-E235-DB51C1B43E6D}"/>
          </ac:spMkLst>
        </pc:spChg>
        <pc:spChg chg="add del mod">
          <ac:chgData name="Thüss RM, Remi" userId="0a54d0de-b609-4555-b731-bb7267ce5668" providerId="ADAL" clId="{32BD797C-AC4B-4120-908E-3998C1D876EB}" dt="2023-04-03T11:28:20.369" v="226" actId="478"/>
          <ac:spMkLst>
            <pc:docMk/>
            <pc:sldMk cId="3311094132" sldId="277"/>
            <ac:spMk id="19" creationId="{27D0B26A-92B6-1A33-73B5-9FBADA070CDC}"/>
          </ac:spMkLst>
        </pc:spChg>
        <pc:spChg chg="add del mod">
          <ac:chgData name="Thüss RM, Remi" userId="0a54d0de-b609-4555-b731-bb7267ce5668" providerId="ADAL" clId="{32BD797C-AC4B-4120-908E-3998C1D876EB}" dt="2023-04-03T11:28:21.454" v="227" actId="478"/>
          <ac:spMkLst>
            <pc:docMk/>
            <pc:sldMk cId="3311094132" sldId="277"/>
            <ac:spMk id="20" creationId="{DD5994E2-B3A9-E5A3-1332-176CA3A1F02A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5:41.143" v="785" actId="1076"/>
        <pc:sldMkLst>
          <pc:docMk/>
          <pc:sldMk cId="483332825" sldId="278"/>
        </pc:sldMkLst>
        <pc:spChg chg="mod">
          <ac:chgData name="Thüss RM, Remi" userId="0a54d0de-b609-4555-b731-bb7267ce5668" providerId="ADAL" clId="{32BD797C-AC4B-4120-908E-3998C1D876EB}" dt="2023-04-19T10:19:34.925" v="517" actId="255"/>
          <ac:spMkLst>
            <pc:docMk/>
            <pc:sldMk cId="483332825" sldId="278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12:35:02.168" v="619" actId="931"/>
          <ac:spMkLst>
            <pc:docMk/>
            <pc:sldMk cId="483332825" sldId="278"/>
            <ac:spMk id="10" creationId="{0B694F3B-08A4-519E-A288-A373FAADD817}"/>
          </ac:spMkLst>
        </pc:spChg>
        <pc:picChg chg="add mod">
          <ac:chgData name="Thüss RM, Remi" userId="0a54d0de-b609-4555-b731-bb7267ce5668" providerId="ADAL" clId="{32BD797C-AC4B-4120-908E-3998C1D876EB}" dt="2023-04-19T12:45:41.143" v="785" actId="1076"/>
          <ac:picMkLst>
            <pc:docMk/>
            <pc:sldMk cId="483332825" sldId="278"/>
            <ac:picMk id="6" creationId="{788C737B-9EBE-38C7-1023-5981F767D91D}"/>
          </ac:picMkLst>
        </pc:picChg>
        <pc:picChg chg="add del mod">
          <ac:chgData name="Thüss RM, Remi" userId="0a54d0de-b609-4555-b731-bb7267ce5668" providerId="ADAL" clId="{32BD797C-AC4B-4120-908E-3998C1D876EB}" dt="2023-04-19T08:29:37.815" v="323"/>
          <ac:picMkLst>
            <pc:docMk/>
            <pc:sldMk cId="483332825" sldId="278"/>
            <ac:picMk id="7" creationId="{4E854BC9-5966-7B30-FB0E-94F13954027C}"/>
          </ac:picMkLst>
        </pc:picChg>
        <pc:picChg chg="del">
          <ac:chgData name="Thüss RM, Remi" userId="0a54d0de-b609-4555-b731-bb7267ce5668" providerId="ADAL" clId="{32BD797C-AC4B-4120-908E-3998C1D876EB}" dt="2023-04-19T08:29:24.170" v="316" actId="478"/>
          <ac:picMkLst>
            <pc:docMk/>
            <pc:sldMk cId="483332825" sldId="278"/>
            <ac:picMk id="8" creationId="{C1E9BB2C-125E-9605-C301-EA985B811025}"/>
          </ac:picMkLst>
        </pc:picChg>
        <pc:picChg chg="del mod">
          <ac:chgData name="Thüss RM, Remi" userId="0a54d0de-b609-4555-b731-bb7267ce5668" providerId="ADAL" clId="{32BD797C-AC4B-4120-908E-3998C1D876EB}" dt="2023-04-19T12:34:55.310" v="618" actId="478"/>
          <ac:picMkLst>
            <pc:docMk/>
            <pc:sldMk cId="483332825" sldId="278"/>
            <ac:picMk id="12" creationId="{E3C3DF3D-FACA-4DAA-02C2-D991422273C8}"/>
          </ac:picMkLst>
        </pc:picChg>
        <pc:picChg chg="add mod">
          <ac:chgData name="Thüss RM, Remi" userId="0a54d0de-b609-4555-b731-bb7267ce5668" providerId="ADAL" clId="{32BD797C-AC4B-4120-908E-3998C1D876EB}" dt="2023-04-19T12:35:02.168" v="619" actId="931"/>
          <ac:picMkLst>
            <pc:docMk/>
            <pc:sldMk cId="483332825" sldId="278"/>
            <ac:picMk id="13" creationId="{814FE4A8-0F3A-27FF-7402-BE02012861E0}"/>
          </ac:picMkLst>
        </pc:picChg>
      </pc:sldChg>
      <pc:sldChg chg="addSp delSp modSp add mod ord">
        <pc:chgData name="Thüss RM, Remi" userId="0a54d0de-b609-4555-b731-bb7267ce5668" providerId="ADAL" clId="{32BD797C-AC4B-4120-908E-3998C1D876EB}" dt="2023-04-19T10:30:42.402" v="565" actId="20577"/>
        <pc:sldMkLst>
          <pc:docMk/>
          <pc:sldMk cId="4106739452" sldId="279"/>
        </pc:sldMkLst>
        <pc:spChg chg="mod">
          <ac:chgData name="Thüss RM, Remi" userId="0a54d0de-b609-4555-b731-bb7267ce5668" providerId="ADAL" clId="{32BD797C-AC4B-4120-908E-3998C1D876EB}" dt="2023-04-19T10:19:50.434" v="532" actId="255"/>
          <ac:spMkLst>
            <pc:docMk/>
            <pc:sldMk cId="4106739452" sldId="279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0:30:42.402" v="565" actId="20577"/>
          <ac:spMkLst>
            <pc:docMk/>
            <pc:sldMk cId="4106739452" sldId="279"/>
            <ac:spMk id="6" creationId="{1059CF60-1B87-676D-6089-4F21CCBA50F2}"/>
          </ac:spMkLst>
        </pc:spChg>
        <pc:picChg chg="del">
          <ac:chgData name="Thüss RM, Remi" userId="0a54d0de-b609-4555-b731-bb7267ce5668" providerId="ADAL" clId="{32BD797C-AC4B-4120-908E-3998C1D876EB}" dt="2023-04-19T10:19:45.411" v="530" actId="478"/>
          <ac:picMkLst>
            <pc:docMk/>
            <pc:sldMk cId="4106739452" sldId="279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10:19:45.961" v="531" actId="478"/>
          <ac:picMkLst>
            <pc:docMk/>
            <pc:sldMk cId="4106739452" sldId="279"/>
            <ac:picMk id="18" creationId="{E7420912-5429-2BC5-4DC5-00DDD87C2A6C}"/>
          </ac:picMkLst>
        </pc:picChg>
      </pc:sldChg>
      <pc:sldChg chg="addSp delSp modSp add mod">
        <pc:chgData name="Thüss RM, Remi" userId="0a54d0de-b609-4555-b731-bb7267ce5668" providerId="ADAL" clId="{32BD797C-AC4B-4120-908E-3998C1D876EB}" dt="2023-04-19T12:44:46.965" v="782" actId="1035"/>
        <pc:sldMkLst>
          <pc:docMk/>
          <pc:sldMk cId="1311603486" sldId="280"/>
        </pc:sldMkLst>
        <pc:spChg chg="mod">
          <ac:chgData name="Thüss RM, Remi" userId="0a54d0de-b609-4555-b731-bb7267ce5668" providerId="ADAL" clId="{32BD797C-AC4B-4120-908E-3998C1D876EB}" dt="2023-04-19T12:44:13.437" v="745" actId="1076"/>
          <ac:spMkLst>
            <pc:docMk/>
            <pc:sldMk cId="1311603486" sldId="280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6" creationId="{428D6976-06DA-7A15-DA09-07BFB7BAAB40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9" creationId="{FFBB3AF3-EBAD-E0CD-CBD4-EFB46FC87CDA}"/>
          </ac:spMkLst>
        </pc:spChg>
        <pc:spChg chg="add del">
          <ac:chgData name="Thüss RM, Remi" userId="0a54d0de-b609-4555-b731-bb7267ce5668" providerId="ADAL" clId="{32BD797C-AC4B-4120-908E-3998C1D876EB}" dt="2023-04-19T12:36:15.795" v="660" actId="22"/>
          <ac:spMkLst>
            <pc:docMk/>
            <pc:sldMk cId="1311603486" sldId="280"/>
            <ac:spMk id="11" creationId="{BC2D5309-FD24-0A02-16A4-5567CB0758A4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3" creationId="{D6C47A2D-B2F5-D908-9408-A5F88DBE9E98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4" creationId="{560169CF-EA31-C040-A0B1-EDC63981E803}"/>
          </ac:spMkLst>
        </pc:sp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7" creationId="{42AAB596-BC6D-03B7-FB02-4AAA5764928A}"/>
          </ac:picMkLst>
        </pc:pic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8" creationId="{7F4CE3F7-0D38-1E3A-63EC-7B081EE6F3B5}"/>
          </ac:picMkLst>
        </pc:picChg>
        <pc:cxnChg chg="add del mod">
          <ac:chgData name="Thüss RM, Remi" userId="0a54d0de-b609-4555-b731-bb7267ce5668" providerId="ADAL" clId="{32BD797C-AC4B-4120-908E-3998C1D876EB}" dt="2023-04-19T12:42:47.379" v="733" actId="478"/>
          <ac:cxnSpMkLst>
            <pc:docMk/>
            <pc:sldMk cId="1311603486" sldId="280"/>
            <ac:cxnSpMk id="16" creationId="{C73D2247-B08F-4741-7157-90A6514CC768}"/>
          </ac:cxnSpMkLst>
        </pc:cxnChg>
        <pc:cxnChg chg="add mod">
          <ac:chgData name="Thüss RM, Remi" userId="0a54d0de-b609-4555-b731-bb7267ce5668" providerId="ADAL" clId="{32BD797C-AC4B-4120-908E-3998C1D876EB}" dt="2023-04-19T12:44:46.965" v="782" actId="1035"/>
          <ac:cxnSpMkLst>
            <pc:docMk/>
            <pc:sldMk cId="1311603486" sldId="280"/>
            <ac:cxnSpMk id="18" creationId="{ABDC358F-E3FD-F03B-EF4C-E10D9B91181E}"/>
          </ac:cxnSpMkLst>
        </pc:cxnChg>
      </pc:sldChg>
    </pc:docChg>
  </pc:docChgLst>
  <pc:docChgLst>
    <pc:chgData name="Thüss RM, Remi" userId="0a54d0de-b609-4555-b731-bb7267ce5668" providerId="ADAL" clId="{326FCE09-E51B-458F-BFC2-28FC736404DE}"/>
    <pc:docChg chg="custSel modSld">
      <pc:chgData name="Thüss RM, Remi" userId="0a54d0de-b609-4555-b731-bb7267ce5668" providerId="ADAL" clId="{326FCE09-E51B-458F-BFC2-28FC736404DE}" dt="2023-12-07T16:05:03.985" v="59" actId="20577"/>
      <pc:docMkLst>
        <pc:docMk/>
      </pc:docMkLst>
      <pc:sldChg chg="modSp mod">
        <pc:chgData name="Thüss RM, Remi" userId="0a54d0de-b609-4555-b731-bb7267ce5668" providerId="ADAL" clId="{326FCE09-E51B-458F-BFC2-28FC736404DE}" dt="2023-12-07T16:05:03.985" v="59" actId="20577"/>
        <pc:sldMkLst>
          <pc:docMk/>
          <pc:sldMk cId="4088343165" sldId="283"/>
        </pc:sldMkLst>
        <pc:spChg chg="mod">
          <ac:chgData name="Thüss RM, Remi" userId="0a54d0de-b609-4555-b731-bb7267ce5668" providerId="ADAL" clId="{326FCE09-E51B-458F-BFC2-28FC736404DE}" dt="2023-12-07T16:05:03.985" v="59" actId="20577"/>
          <ac:spMkLst>
            <pc:docMk/>
            <pc:sldMk cId="4088343165" sldId="283"/>
            <ac:spMk id="6" creationId="{5607DDF2-4BD5-AE44-B338-9D054C7D1C9E}"/>
          </ac:spMkLst>
        </pc:spChg>
      </pc:sldChg>
    </pc:docChg>
  </pc:docChgLst>
  <pc:docChgLst>
    <pc:chgData name="Thüss RM, Remi" userId="0a54d0de-b609-4555-b731-bb7267ce5668" providerId="ADAL" clId="{2249ADF1-4B22-463A-B80D-AF309292B2FF}"/>
    <pc:docChg chg="undo custSel addSld delSld modSld sldOrd modSection">
      <pc:chgData name="Thüss RM, Remi" userId="0a54d0de-b609-4555-b731-bb7267ce5668" providerId="ADAL" clId="{2249ADF1-4B22-463A-B80D-AF309292B2FF}" dt="2023-06-20T08:20:54.967" v="347"/>
      <pc:docMkLst>
        <pc:docMk/>
      </pc:docMkLst>
      <pc:sldChg chg="addSp delSp modSp mod">
        <pc:chgData name="Thüss RM, Remi" userId="0a54d0de-b609-4555-b731-bb7267ce5668" providerId="ADAL" clId="{2249ADF1-4B22-463A-B80D-AF309292B2FF}" dt="2023-06-19T11:47:21.206" v="282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2249ADF1-4B22-463A-B80D-AF309292B2FF}" dt="2023-06-19T11:47:21.206" v="282" actId="20577"/>
          <ac:spMkLst>
            <pc:docMk/>
            <pc:sldMk cId="1631541359" sldId="262"/>
            <ac:spMk id="6" creationId="{5607DDF2-4BD5-AE44-B338-9D054C7D1C9E}"/>
          </ac:spMkLst>
        </pc:spChg>
        <pc:picChg chg="add del mod">
          <ac:chgData name="Thüss RM, Remi" userId="0a54d0de-b609-4555-b731-bb7267ce5668" providerId="ADAL" clId="{2249ADF1-4B22-463A-B80D-AF309292B2FF}" dt="2023-06-05T13:55:00.719" v="37" actId="478"/>
          <ac:picMkLst>
            <pc:docMk/>
            <pc:sldMk cId="1631541359" sldId="262"/>
            <ac:picMk id="8" creationId="{9057F752-96A6-E06F-0CB9-D47220CCBA4E}"/>
          </ac:picMkLst>
        </pc:picChg>
      </pc:sldChg>
      <pc:sldChg chg="del">
        <pc:chgData name="Thüss RM, Remi" userId="0a54d0de-b609-4555-b731-bb7267ce5668" providerId="ADAL" clId="{2249ADF1-4B22-463A-B80D-AF309292B2FF}" dt="2023-06-05T13:57:27.661" v="40" actId="47"/>
        <pc:sldMkLst>
          <pc:docMk/>
          <pc:sldMk cId="3023644067" sldId="264"/>
        </pc:sldMkLst>
      </pc:sldChg>
      <pc:sldChg chg="delSp modSp add del mod">
        <pc:chgData name="Thüss RM, Remi" userId="0a54d0de-b609-4555-b731-bb7267ce5668" providerId="ADAL" clId="{2249ADF1-4B22-463A-B80D-AF309292B2FF}" dt="2023-06-05T13:56:02.876" v="38" actId="47"/>
        <pc:sldMkLst>
          <pc:docMk/>
          <pc:sldMk cId="208730491" sldId="271"/>
        </pc:sldMkLst>
        <pc:spChg chg="mod">
          <ac:chgData name="Thüss RM, Remi" userId="0a54d0de-b609-4555-b731-bb7267ce5668" providerId="ADAL" clId="{2249ADF1-4B22-463A-B80D-AF309292B2FF}" dt="2023-06-05T13:54:21.677" v="33" actId="20577"/>
          <ac:spMkLst>
            <pc:docMk/>
            <pc:sldMk cId="208730491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05T13:54:27.995" v="35" actId="478"/>
          <ac:spMkLst>
            <pc:docMk/>
            <pc:sldMk cId="208730491" sldId="271"/>
            <ac:spMk id="6" creationId="{5607DDF2-4BD5-AE44-B338-9D054C7D1C9E}"/>
          </ac:spMkLst>
        </pc:spChg>
        <pc:picChg chg="mod">
          <ac:chgData name="Thüss RM, Remi" userId="0a54d0de-b609-4555-b731-bb7267ce5668" providerId="ADAL" clId="{2249ADF1-4B22-463A-B80D-AF309292B2FF}" dt="2023-06-05T13:54:29.826" v="36" actId="1076"/>
          <ac:picMkLst>
            <pc:docMk/>
            <pc:sldMk cId="208730491" sldId="271"/>
            <ac:picMk id="8" creationId="{9057F752-96A6-E06F-0CB9-D47220CCBA4E}"/>
          </ac:picMkLst>
        </pc:picChg>
      </pc:sldChg>
      <pc:sldChg chg="add">
        <pc:chgData name="Thüss RM, Remi" userId="0a54d0de-b609-4555-b731-bb7267ce5668" providerId="ADAL" clId="{2249ADF1-4B22-463A-B80D-AF309292B2FF}" dt="2023-06-05T13:57:25.792" v="39"/>
        <pc:sldMkLst>
          <pc:docMk/>
          <pc:sldMk cId="4271081393" sldId="271"/>
        </pc:sldMkLst>
      </pc:sldChg>
      <pc:sldChg chg="add ord">
        <pc:chgData name="Thüss RM, Remi" userId="0a54d0de-b609-4555-b731-bb7267ce5668" providerId="ADAL" clId="{2249ADF1-4B22-463A-B80D-AF309292B2FF}" dt="2023-06-15T10:28:59.640" v="82"/>
        <pc:sldMkLst>
          <pc:docMk/>
          <pc:sldMk cId="208730491" sldId="272"/>
        </pc:sldMkLst>
      </pc:sldChg>
      <pc:sldChg chg="addSp modSp add mod ord">
        <pc:chgData name="Thüss RM, Remi" userId="0a54d0de-b609-4555-b731-bb7267ce5668" providerId="ADAL" clId="{2249ADF1-4B22-463A-B80D-AF309292B2FF}" dt="2023-06-19T10:55:33.782" v="133" actId="1076"/>
        <pc:sldMkLst>
          <pc:docMk/>
          <pc:sldMk cId="55210359" sldId="273"/>
        </pc:sldMkLst>
        <pc:spChg chg="mod">
          <ac:chgData name="Thüss RM, Remi" userId="0a54d0de-b609-4555-b731-bb7267ce5668" providerId="ADAL" clId="{2249ADF1-4B22-463A-B80D-AF309292B2FF}" dt="2023-06-15T10:23:35.114" v="71" actId="20577"/>
          <ac:spMkLst>
            <pc:docMk/>
            <pc:sldMk cId="55210359" sldId="273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1:06.118" v="127"/>
          <ac:spMkLst>
            <pc:docMk/>
            <pc:sldMk cId="55210359" sldId="273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1:25.542" v="129" actId="1076"/>
          <ac:picMkLst>
            <pc:docMk/>
            <pc:sldMk cId="55210359" sldId="27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0:55:33.782" v="133" actId="1076"/>
          <ac:picMkLst>
            <pc:docMk/>
            <pc:sldMk cId="55210359" sldId="273"/>
            <ac:picMk id="10" creationId="{1170FFA8-0DCC-B62B-3BC2-D028D337A933}"/>
          </ac:picMkLst>
        </pc:picChg>
      </pc:sldChg>
      <pc:sldChg chg="addSp modSp add mod ord">
        <pc:chgData name="Thüss RM, Remi" userId="0a54d0de-b609-4555-b731-bb7267ce5668" providerId="ADAL" clId="{2249ADF1-4B22-463A-B80D-AF309292B2FF}" dt="2023-06-20T08:20:54.967" v="347"/>
        <pc:sldMkLst>
          <pc:docMk/>
          <pc:sldMk cId="2458484086" sldId="274"/>
        </pc:sldMkLst>
        <pc:spChg chg="mod">
          <ac:chgData name="Thüss RM, Remi" userId="0a54d0de-b609-4555-b731-bb7267ce5668" providerId="ADAL" clId="{2249ADF1-4B22-463A-B80D-AF309292B2FF}" dt="2023-06-15T10:23:42.641" v="79" actId="20577"/>
          <ac:spMkLst>
            <pc:docMk/>
            <pc:sldMk cId="2458484086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7:22.853" v="211" actId="20577"/>
          <ac:spMkLst>
            <pc:docMk/>
            <pc:sldMk cId="2458484086" sldId="274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7:44.720" v="214" actId="1076"/>
          <ac:picMkLst>
            <pc:docMk/>
            <pc:sldMk cId="2458484086" sldId="274"/>
            <ac:picMk id="8" creationId="{656A6157-593D-1967-877B-A8052DB9B161}"/>
          </ac:picMkLst>
        </pc:picChg>
        <pc:picChg chg="add mod">
          <ac:chgData name="Thüss RM, Remi" userId="0a54d0de-b609-4555-b731-bb7267ce5668" providerId="ADAL" clId="{2249ADF1-4B22-463A-B80D-AF309292B2FF}" dt="2023-06-19T10:58:05.270" v="218" actId="1076"/>
          <ac:picMkLst>
            <pc:docMk/>
            <pc:sldMk cId="2458484086" sldId="274"/>
            <ac:picMk id="10" creationId="{ABE08390-39A8-B708-9E71-CB8E36EC6986}"/>
          </ac:picMkLst>
        </pc:picChg>
      </pc:sldChg>
      <pc:sldChg chg="add">
        <pc:chgData name="Thüss RM, Remi" userId="0a54d0de-b609-4555-b731-bb7267ce5668" providerId="ADAL" clId="{2249ADF1-4B22-463A-B80D-AF309292B2FF}" dt="2023-06-15T11:39:00.822" v="83"/>
        <pc:sldMkLst>
          <pc:docMk/>
          <pc:sldMk cId="2742246773" sldId="281"/>
        </pc:sldMkLst>
      </pc:sldChg>
      <pc:sldChg chg="add del">
        <pc:chgData name="Thüss RM, Remi" userId="0a54d0de-b609-4555-b731-bb7267ce5668" providerId="ADAL" clId="{2249ADF1-4B22-463A-B80D-AF309292B2FF}" dt="2023-06-19T11:46:40.130" v="220" actId="47"/>
        <pc:sldMkLst>
          <pc:docMk/>
          <pc:sldMk cId="1844737150" sldId="282"/>
        </pc:sldMkLst>
      </pc:sldChg>
      <pc:sldChg chg="delSp modSp add mod ord">
        <pc:chgData name="Thüss RM, Remi" userId="0a54d0de-b609-4555-b731-bb7267ce5668" providerId="ADAL" clId="{2249ADF1-4B22-463A-B80D-AF309292B2FF}" dt="2023-06-19T11:49:14.451" v="313" actId="20577"/>
        <pc:sldMkLst>
          <pc:docMk/>
          <pc:sldMk cId="3593028741" sldId="282"/>
        </pc:sldMkLst>
        <pc:spChg chg="mod">
          <ac:chgData name="Thüss RM, Remi" userId="0a54d0de-b609-4555-b731-bb7267ce5668" providerId="ADAL" clId="{2249ADF1-4B22-463A-B80D-AF309292B2FF}" dt="2023-06-19T11:47:36.959" v="287" actId="20577"/>
          <ac:spMkLst>
            <pc:docMk/>
            <pc:sldMk cId="3593028741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1:49:14.451" v="313" actId="20577"/>
          <ac:spMkLst>
            <pc:docMk/>
            <pc:sldMk cId="3593028741" sldId="282"/>
            <ac:spMk id="6" creationId="{5607DDF2-4BD5-AE44-B338-9D054C7D1C9E}"/>
          </ac:spMkLst>
        </pc:spChg>
        <pc:picChg chg="del">
          <ac:chgData name="Thüss RM, Remi" userId="0a54d0de-b609-4555-b731-bb7267ce5668" providerId="ADAL" clId="{2249ADF1-4B22-463A-B80D-AF309292B2FF}" dt="2023-06-19T11:47:40.691" v="288" actId="478"/>
          <ac:picMkLst>
            <pc:docMk/>
            <pc:sldMk cId="3593028741" sldId="282"/>
            <ac:picMk id="8" creationId="{6EB05829-CBF9-1051-5BA7-F46640422516}"/>
          </ac:picMkLst>
        </pc:picChg>
        <pc:picChg chg="del">
          <ac:chgData name="Thüss RM, Remi" userId="0a54d0de-b609-4555-b731-bb7267ce5668" providerId="ADAL" clId="{2249ADF1-4B22-463A-B80D-AF309292B2FF}" dt="2023-06-19T11:47:42.386" v="289" actId="478"/>
          <ac:picMkLst>
            <pc:docMk/>
            <pc:sldMk cId="3593028741" sldId="282"/>
            <ac:picMk id="10" creationId="{1170FFA8-0DCC-B62B-3BC2-D028D337A933}"/>
          </ac:picMkLst>
        </pc:picChg>
      </pc:sldChg>
      <pc:sldChg chg="addSp delSp modSp add mod ord">
        <pc:chgData name="Thüss RM, Remi" userId="0a54d0de-b609-4555-b731-bb7267ce5668" providerId="ADAL" clId="{2249ADF1-4B22-463A-B80D-AF309292B2FF}" dt="2023-06-19T12:00:36.850" v="331" actId="1076"/>
        <pc:sldMkLst>
          <pc:docMk/>
          <pc:sldMk cId="15922696" sldId="283"/>
        </pc:sldMkLst>
        <pc:spChg chg="mod">
          <ac:chgData name="Thüss RM, Remi" userId="0a54d0de-b609-4555-b731-bb7267ce5668" providerId="ADAL" clId="{2249ADF1-4B22-463A-B80D-AF309292B2FF}" dt="2023-06-19T11:51:46.084" v="318"/>
          <ac:spMkLst>
            <pc:docMk/>
            <pc:sldMk cId="15922696" sldId="283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19T11:53:11.294" v="323" actId="22"/>
          <ac:spMkLst>
            <pc:docMk/>
            <pc:sldMk cId="15922696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2249ADF1-4B22-463A-B80D-AF309292B2FF}" dt="2023-06-19T12:00:34.138" v="330" actId="478"/>
          <ac:spMkLst>
            <pc:docMk/>
            <pc:sldMk cId="15922696" sldId="283"/>
            <ac:spMk id="14" creationId="{1BB1265B-C3E0-9B20-37CF-05CE6CB4ED5D}"/>
          </ac:spMkLst>
        </pc:sp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2:00:36.850" v="331" actId="1076"/>
          <ac:picMkLst>
            <pc:docMk/>
            <pc:sldMk cId="15922696" sldId="283"/>
            <ac:picMk id="9" creationId="{AA03A0BD-CF41-A2B7-BA25-0C4CCC85560D}"/>
          </ac:picMkLst>
        </pc:pic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10" creationId="{1170FFA8-0DCC-B62B-3BC2-D028D337A933}"/>
          </ac:picMkLst>
        </pc:picChg>
        <pc:picChg chg="add del mod ord">
          <ac:chgData name="Thüss RM, Remi" userId="0a54d0de-b609-4555-b731-bb7267ce5668" providerId="ADAL" clId="{2249ADF1-4B22-463A-B80D-AF309292B2FF}" dt="2023-06-19T11:53:18.247" v="326" actId="478"/>
          <ac:picMkLst>
            <pc:docMk/>
            <pc:sldMk cId="15922696" sldId="283"/>
            <ac:picMk id="12" creationId="{854E6C03-E3F3-1C3D-D2A6-2CE0A7DB07A7}"/>
          </ac:picMkLst>
        </pc:picChg>
      </pc:sldChg>
      <pc:sldChg chg="delSp modSp add mod">
        <pc:chgData name="Thüss RM, Remi" userId="0a54d0de-b609-4555-b731-bb7267ce5668" providerId="ADAL" clId="{2249ADF1-4B22-463A-B80D-AF309292B2FF}" dt="2023-06-19T12:00:26.368" v="329" actId="1076"/>
        <pc:sldMkLst>
          <pc:docMk/>
          <pc:sldMk cId="3213522252" sldId="284"/>
        </pc:sldMkLst>
        <pc:picChg chg="del">
          <ac:chgData name="Thüss RM, Remi" userId="0a54d0de-b609-4555-b731-bb7267ce5668" providerId="ADAL" clId="{2249ADF1-4B22-463A-B80D-AF309292B2FF}" dt="2023-06-19T11:53:19.865" v="327" actId="478"/>
          <ac:picMkLst>
            <pc:docMk/>
            <pc:sldMk cId="3213522252" sldId="284"/>
            <ac:picMk id="9" creationId="{AA03A0BD-CF41-A2B7-BA25-0C4CCC85560D}"/>
          </ac:picMkLst>
        </pc:picChg>
        <pc:picChg chg="mod">
          <ac:chgData name="Thüss RM, Remi" userId="0a54d0de-b609-4555-b731-bb7267ce5668" providerId="ADAL" clId="{2249ADF1-4B22-463A-B80D-AF309292B2FF}" dt="2023-06-19T12:00:26.368" v="329" actId="1076"/>
          <ac:picMkLst>
            <pc:docMk/>
            <pc:sldMk cId="3213522252" sldId="284"/>
            <ac:picMk id="12" creationId="{854E6C03-E3F3-1C3D-D2A6-2CE0A7DB07A7}"/>
          </ac:picMkLst>
        </pc:picChg>
      </pc:sldChg>
      <pc:sldChg chg="addSp delSp add mod">
        <pc:chgData name="Thüss RM, Remi" userId="0a54d0de-b609-4555-b731-bb7267ce5668" providerId="ADAL" clId="{2249ADF1-4B22-463A-B80D-AF309292B2FF}" dt="2023-06-19T12:17:40.797" v="343"/>
        <pc:sldMkLst>
          <pc:docMk/>
          <pc:sldMk cId="3245629675" sldId="285"/>
        </pc:sldMkLst>
        <pc:spChg chg="add">
          <ac:chgData name="Thüss RM, Remi" userId="0a54d0de-b609-4555-b731-bb7267ce5668" providerId="ADAL" clId="{2249ADF1-4B22-463A-B80D-AF309292B2FF}" dt="2023-06-19T12:16:46.773" v="342"/>
          <ac:spMkLst>
            <pc:docMk/>
            <pc:sldMk cId="3245629675" sldId="285"/>
            <ac:spMk id="6" creationId="{1508934F-F1B4-0692-4F41-10BFE0A5D3CA}"/>
          </ac:spMkLst>
        </pc:spChg>
        <pc:picChg chg="del">
          <ac:chgData name="Thüss RM, Remi" userId="0a54d0de-b609-4555-b731-bb7267ce5668" providerId="ADAL" clId="{2249ADF1-4B22-463A-B80D-AF309292B2FF}" dt="2023-06-19T12:15:01.518" v="333" actId="478"/>
          <ac:picMkLst>
            <pc:docMk/>
            <pc:sldMk cId="3245629675" sldId="285"/>
            <ac:picMk id="9" creationId="{AA03A0BD-CF41-A2B7-BA25-0C4CCC85560D}"/>
          </ac:picMkLst>
        </pc:picChg>
        <pc:picChg chg="add del">
          <ac:chgData name="Thüss RM, Remi" userId="0a54d0de-b609-4555-b731-bb7267ce5668" providerId="ADAL" clId="{2249ADF1-4B22-463A-B80D-AF309292B2FF}" dt="2023-06-19T12:16:44.133" v="341" actId="478"/>
          <ac:picMkLst>
            <pc:docMk/>
            <pc:sldMk cId="3245629675" sldId="285"/>
            <ac:picMk id="1026" creationId="{7E76A659-4D23-3296-E97B-14810354C07B}"/>
          </ac:picMkLst>
        </pc:picChg>
        <pc:picChg chg="add">
          <ac:chgData name="Thüss RM, Remi" userId="0a54d0de-b609-4555-b731-bb7267ce5668" providerId="ADAL" clId="{2249ADF1-4B22-463A-B80D-AF309292B2FF}" dt="2023-06-19T12:17:40.797" v="343"/>
          <ac:picMkLst>
            <pc:docMk/>
            <pc:sldMk cId="3245629675" sldId="285"/>
            <ac:picMk id="1030" creationId="{D4DC61F3-5792-5750-4FE3-57C7A641018C}"/>
          </ac:picMkLst>
        </pc:picChg>
      </pc:sldChg>
      <pc:sldChg chg="add del">
        <pc:chgData name="Thüss RM, Remi" userId="0a54d0de-b609-4555-b731-bb7267ce5668" providerId="ADAL" clId="{2249ADF1-4B22-463A-B80D-AF309292B2FF}" dt="2023-06-19T12:15:02.579" v="335"/>
        <pc:sldMkLst>
          <pc:docMk/>
          <pc:sldMk cId="104259808" sldId="286"/>
        </pc:sldMkLst>
      </pc:sldChg>
      <pc:sldChg chg="add del">
        <pc:chgData name="Thüss RM, Remi" userId="0a54d0de-b609-4555-b731-bb7267ce5668" providerId="ADAL" clId="{2249ADF1-4B22-463A-B80D-AF309292B2FF}" dt="2023-06-19T12:15:08.686" v="337"/>
        <pc:sldMkLst>
          <pc:docMk/>
          <pc:sldMk cId="1880064106" sldId="286"/>
        </pc:sldMkLst>
      </pc:sldChg>
      <pc:sldChg chg="add del">
        <pc:chgData name="Thüss RM, Remi" userId="0a54d0de-b609-4555-b731-bb7267ce5668" providerId="ADAL" clId="{2249ADF1-4B22-463A-B80D-AF309292B2FF}" dt="2023-06-19T12:15:49.714" v="339"/>
        <pc:sldMkLst>
          <pc:docMk/>
          <pc:sldMk cId="392437079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9DA4D-710C-8F4D-9125-F87DA00880AD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732A-2549-D84D-9419-1C469A76E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0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B00AC9-17C0-1A4D-9F40-0D8E027212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0DA3285-7C59-E84F-B1EF-0E39A67CC885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63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7578B679-CA71-D949-BECB-77C78A5D5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blipFill>
            <a:blip r:embed="rId4"/>
            <a:srcRect/>
            <a:stretch>
              <a:fillRect b="-7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streamer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38BCD55D-D333-C443-A628-9A5902572E5D}"/>
              </a:ext>
            </a:extLst>
          </p:cNvPr>
          <p:cNvSpPr/>
          <p:nvPr userDrawn="1"/>
        </p:nvSpPr>
        <p:spPr>
          <a:xfrm>
            <a:off x="110648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F02FB246-1B1B-3646-9111-518CE7ABF801}"/>
              </a:ext>
            </a:extLst>
          </p:cNvPr>
          <p:cNvSpPr/>
          <p:nvPr userDrawn="1"/>
        </p:nvSpPr>
        <p:spPr>
          <a:xfrm flipH="1">
            <a:off x="545496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5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streamer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2">
            <a:extLst>
              <a:ext uri="{FF2B5EF4-FFF2-40B4-BE49-F238E27FC236}">
                <a16:creationId xmlns:a16="http://schemas.microsoft.com/office/drawing/2014/main" id="{F21B2B71-7F3D-FA4B-B69A-FAE14A980D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80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4F8B-3755-5647-9C6A-72AFF55C3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BBBC6-026D-1944-B1B4-920DAF56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E06664-65DC-FA40-8081-D53FCF3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C6CF-92E3-BF47-AF07-5910D5FCD12C}" type="datetime1">
              <a:rPr lang="nl-NL" smtClean="0"/>
              <a:t>3-6-2024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6CA7B9-5590-AF49-A856-E6F92869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B66D3E-BFA6-C045-A751-3E301EA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7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EEA3E9-0C3E-244E-A479-D187220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406F39-920D-4745-90D3-293BE738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5F5CD1-64FD-6A40-ABD3-AA7F93A3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5EDB763-7399-1542-A4D4-CA944CE64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DFEDA55-B23A-2E4B-96C5-E0C47EFA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5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897A0-16D4-204B-92AF-5FF73926E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83F84-3203-5F42-BD89-01479C94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31C9D1-A3F3-584E-B45B-EFF0E37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03883-6D99-5047-99F5-D54707ED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A7CB-1B9C-334B-A3CC-74C926E69A35}" type="datetime1">
              <a:rPr lang="nl-NL" smtClean="0"/>
              <a:t>3-6-2024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AD4EF-8724-B047-A701-0C633E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C2B083-302B-8C4D-B122-A04FD84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9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3AF129-33C9-1041-BD1A-D3B32EB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ABD-4667-1B44-BAC3-A07BE72E1CB6}" type="datetime1">
              <a:rPr lang="nl-NL" smtClean="0"/>
              <a:t>3-6-2024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8143E7-F3EC-B442-A85D-ADBC124A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2020CB1-4067-6E45-97DD-04AFD204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E8B255E-9BE1-FB43-8026-085AB0EB9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13FEE9D-10D2-DE4B-A3F4-D5155B43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Tijdelijke aanduiding voor inhoud 3">
            <a:extLst>
              <a:ext uri="{FF2B5EF4-FFF2-40B4-BE49-F238E27FC236}">
                <a16:creationId xmlns:a16="http://schemas.microsoft.com/office/drawing/2014/main" id="{3E7605F2-D1C5-6D4E-BEFE-61E2D36CC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3-6-2024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1E5F217-52BD-8744-A0BC-01D7C3A45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A3B5960-C108-114E-8676-B2EAB291AEE9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34924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3-6-2024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1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3-6-2024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3-6-2024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02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7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00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93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27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51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66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 t="-35660" b="-13872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2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7AD1FC-67DF-EF45-9EC2-5132CFBED4FC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Zelf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een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op de </a:t>
            </a:r>
            <a:r>
              <a:rPr lang="en-GB" b="1" dirty="0" err="1">
                <a:solidFill>
                  <a:schemeClr val="tx2"/>
                </a:solidFill>
              </a:rPr>
              <a:t>titelpagina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Kopieer</a:t>
            </a:r>
            <a:r>
              <a:rPr lang="en-GB" dirty="0">
                <a:solidFill>
                  <a:schemeClr val="tx1"/>
                </a:solidFill>
              </a:rPr>
              <a:t> het Hanze </a:t>
            </a:r>
            <a:r>
              <a:rPr lang="en-GB" dirty="0" err="1">
                <a:solidFill>
                  <a:schemeClr val="tx1"/>
                </a:solidFill>
              </a:rPr>
              <a:t>Hogeschool</a:t>
            </a:r>
            <a:r>
              <a:rPr lang="en-GB" dirty="0">
                <a:solidFill>
                  <a:schemeClr val="tx1"/>
                </a:solidFill>
              </a:rPr>
              <a:t> logo + </a:t>
            </a:r>
            <a:r>
              <a:rPr lang="en-GB" dirty="0" err="1">
                <a:solidFill>
                  <a:schemeClr val="tx1"/>
                </a:solidFill>
              </a:rPr>
              <a:t>verloop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 op de </a:t>
            </a:r>
            <a:r>
              <a:rPr lang="en-GB" dirty="0" err="1">
                <a:solidFill>
                  <a:schemeClr val="tx1"/>
                </a:solidFill>
              </a:rPr>
              <a:t>verborgen</a:t>
            </a:r>
            <a:r>
              <a:rPr lang="en-GB" dirty="0">
                <a:solidFill>
                  <a:schemeClr val="tx1"/>
                </a:solidFill>
              </a:rPr>
              <a:t> slide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gehele</a:t>
            </a:r>
            <a:r>
              <a:rPr lang="en-GB" dirty="0">
                <a:solidFill>
                  <a:schemeClr val="tx1"/>
                </a:solidFill>
              </a:rPr>
              <a:t> object (logo +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) op de </a:t>
            </a:r>
            <a:r>
              <a:rPr lang="en-GB" dirty="0" err="1">
                <a:solidFill>
                  <a:schemeClr val="tx1"/>
                </a:solidFill>
              </a:rPr>
              <a:t>geplaatste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0B3E0749-B0C2-0A44-9EFF-0A4EA1083F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0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6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1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9">
            <a:extLst>
              <a:ext uri="{FF2B5EF4-FFF2-40B4-BE49-F238E27FC236}">
                <a16:creationId xmlns:a16="http://schemas.microsoft.com/office/drawing/2014/main" id="{614C6E5C-C576-5F4A-91C1-73FCD063D239}"/>
              </a:ext>
            </a:extLst>
          </p:cNvPr>
          <p:cNvSpPr/>
          <p:nvPr userDrawn="1"/>
        </p:nvSpPr>
        <p:spPr>
          <a:xfrm>
            <a:off x="74836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9BD8E24-AB27-2147-B8B0-2682942C851D}"/>
              </a:ext>
            </a:extLst>
          </p:cNvPr>
          <p:cNvSpPr/>
          <p:nvPr userDrawn="1"/>
        </p:nvSpPr>
        <p:spPr>
          <a:xfrm flipH="1">
            <a:off x="471503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1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3F2E3C58-263D-E148-86B9-36CE383CBC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E43BA1A-B091-434C-87C5-971FADDFCDE3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  <a:p>
            <a:pPr marL="0" indent="0" algn="l">
              <a:buFont typeface="+mj-lt"/>
              <a:buNone/>
            </a:pPr>
            <a:r>
              <a:rPr lang="en-GB" b="1" dirty="0" err="1">
                <a:solidFill>
                  <a:schemeClr val="tx2"/>
                </a:solidFill>
              </a:rPr>
              <a:t>Lijkt</a:t>
            </a:r>
            <a:r>
              <a:rPr lang="en-GB" b="1" dirty="0">
                <a:solidFill>
                  <a:schemeClr val="tx2"/>
                </a:solidFill>
              </a:rPr>
              <a:t> je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uit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verhouding</a:t>
            </a:r>
            <a:r>
              <a:rPr lang="en-GB" b="1" dirty="0">
                <a:solidFill>
                  <a:schemeClr val="tx2"/>
                </a:solidFill>
              </a:rPr>
              <a:t>?</a:t>
            </a:r>
          </a:p>
          <a:p>
            <a:pPr marL="0" indent="0" algn="l">
              <a:buFont typeface="+mj-lt"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Dubbelklik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beeld</a:t>
            </a:r>
            <a:r>
              <a:rPr lang="en-GB" dirty="0">
                <a:solidFill>
                  <a:schemeClr val="tx1"/>
                </a:solidFill>
              </a:rPr>
              <a:t>. Ga 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Afbeeldingsopmaak</a:t>
            </a:r>
            <a:r>
              <a:rPr lang="en-GB" dirty="0">
                <a:solidFill>
                  <a:schemeClr val="tx1"/>
                </a:solidFill>
              </a:rPr>
              <a:t>’.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vervolgens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pijltje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naast</a:t>
            </a:r>
            <a:r>
              <a:rPr lang="en-GB" dirty="0">
                <a:solidFill>
                  <a:schemeClr val="tx1"/>
                </a:solidFill>
              </a:rPr>
              <a:t> het icon ‘</a:t>
            </a:r>
            <a:r>
              <a:rPr lang="en-GB" dirty="0" err="1">
                <a:solidFill>
                  <a:schemeClr val="tx1"/>
                </a:solidFill>
              </a:rPr>
              <a:t>bijsnijden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Aanpassen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automatisch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verhouding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geschaald</a:t>
            </a:r>
            <a:r>
              <a:rPr lang="en-GB" dirty="0">
                <a:solidFill>
                  <a:schemeClr val="tx1"/>
                </a:solidFill>
              </a:rPr>
              <a:t>. Is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nu </a:t>
            </a:r>
            <a:r>
              <a:rPr lang="en-GB" dirty="0" err="1">
                <a:solidFill>
                  <a:schemeClr val="tx1"/>
                </a:solidFill>
              </a:rPr>
              <a:t>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voor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? </a:t>
            </a: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rechterbovenhoek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houdt</a:t>
            </a:r>
            <a:r>
              <a:rPr lang="en-GB" dirty="0">
                <a:solidFill>
                  <a:schemeClr val="tx1"/>
                </a:solidFill>
              </a:rPr>
              <a:t> shift </a:t>
            </a:r>
            <a:r>
              <a:rPr lang="en-GB" dirty="0" err="1">
                <a:solidFill>
                  <a:schemeClr val="tx1"/>
                </a:solidFill>
              </a:rPr>
              <a:t>ingedrukt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Vergroot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verhoudingsgewijs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9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blipFill>
            <a:blip r:embed="rId2"/>
            <a:srcRect/>
            <a:stretch>
              <a:fillRect t="-39" b="-39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83" r:id="rId3"/>
    <p:sldLayoutId id="214748368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6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1" r:id="rId2"/>
    <p:sldLayoutId id="214748368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50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6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7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BE9F6E-9178-4A42-87E6-93D66150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0A6AF-67F0-5E48-A40E-600F11B0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A79BCE-71C8-F846-9647-1B9D420C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EB2B92-8AD8-704B-A65F-AFFC69FBE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10F375-899C-FD40-9102-B2F165C3E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6B57CF8-6551-2F49-8246-C7A72E6AECAC}"/>
              </a:ext>
            </a:extLst>
          </p:cNvPr>
          <p:cNvSpPr/>
          <p:nvPr userDrawn="1"/>
        </p:nvSpPr>
        <p:spPr>
          <a:xfrm>
            <a:off x="838200" y="-1"/>
            <a:ext cx="10512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5" r:id="rId3"/>
    <p:sldLayoutId id="2147483666" r:id="rId4"/>
    <p:sldLayoutId id="2147483667" r:id="rId5"/>
    <p:sldLayoutId id="2147483672" r:id="rId6"/>
    <p:sldLayoutId id="2147483670" r:id="rId7"/>
    <p:sldLayoutId id="2147483673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1A6A91-58BE-6E41-860C-77B52C0F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65EC48-E8D5-9740-873C-335054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FAEAD3-4DAF-2946-933E-44CA67B0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388F-804A-504A-8DB1-3735CB7C8802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5990C9-3ECA-AF40-894C-FE5C42CB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AA28A-808B-3A4C-95EB-B825D4D7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93" r:id="rId3"/>
    <p:sldLayoutId id="2147483689" r:id="rId4"/>
    <p:sldLayoutId id="2147483677" r:id="rId5"/>
    <p:sldLayoutId id="2147483692" r:id="rId6"/>
    <p:sldLayoutId id="2147483694" r:id="rId7"/>
    <p:sldLayoutId id="214748369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43C86A3-B819-8C4B-9908-77C84CBE2F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E95B7435-326A-6D47-AE17-3E48302EF692}"/>
              </a:ext>
            </a:extLst>
          </p:cNvPr>
          <p:cNvGrpSpPr/>
          <p:nvPr userDrawn="1"/>
        </p:nvGrpSpPr>
        <p:grpSpPr>
          <a:xfrm>
            <a:off x="836869" y="461691"/>
            <a:ext cx="8172659" cy="5793923"/>
            <a:chOff x="836869" y="461691"/>
            <a:chExt cx="8172659" cy="579392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2165FDA-0BC2-3543-8AAC-1F931D529173}"/>
                </a:ext>
              </a:extLst>
            </p:cNvPr>
            <p:cNvSpPr/>
            <p:nvPr userDrawn="1"/>
          </p:nvSpPr>
          <p:spPr>
            <a:xfrm>
              <a:off x="842682" y="461691"/>
              <a:ext cx="3762248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GB" sz="11000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3935163F-D508-B44E-B86C-84CF36037CCB}"/>
                </a:ext>
              </a:extLst>
            </p:cNvPr>
            <p:cNvSpPr/>
            <p:nvPr userDrawn="1"/>
          </p:nvSpPr>
          <p:spPr>
            <a:xfrm>
              <a:off x="842682" y="1691277"/>
              <a:ext cx="8166846" cy="16927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talent.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2B0FC7-FAF7-C44F-814E-0A55830DFDB0}"/>
                </a:ext>
              </a:extLst>
            </p:cNvPr>
            <p:cNvSpPr/>
            <p:nvPr userDrawn="1"/>
          </p:nvSpPr>
          <p:spPr>
            <a:xfrm>
              <a:off x="836869" y="3127060"/>
              <a:ext cx="3683701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move</a:t>
              </a:r>
              <a:endParaRPr lang="en-GB" sz="1100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D3ACC26-525B-F048-915C-CFC4C18FE702}"/>
                </a:ext>
              </a:extLst>
            </p:cNvPr>
            <p:cNvSpPr/>
            <p:nvPr userDrawn="1"/>
          </p:nvSpPr>
          <p:spPr>
            <a:xfrm>
              <a:off x="836869" y="4562843"/>
              <a:ext cx="6658874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world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8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1DAB9-CA17-380F-7227-337732D55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2" name="Picture Placeholder 11" descr="A picture containing text, indoor, screen, screenshot&#10;&#10;Description automatically generated">
            <a:extLst>
              <a:ext uri="{FF2B5EF4-FFF2-40B4-BE49-F238E27FC236}">
                <a16:creationId xmlns:a16="http://schemas.microsoft.com/office/drawing/2014/main" id="{267ED1E2-71EF-1613-1890-0569B68679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</a:blip>
          <a:srcRect t="7865" b="7865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14C1930-D72F-2369-1712-5A9610C4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632" y="3006630"/>
            <a:ext cx="834196" cy="9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7458F8-A674-9BF0-30A5-4E1BA72E4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4634" y="746320"/>
            <a:ext cx="3439164" cy="1004567"/>
          </a:xfrm>
          <a:prstGeom prst="rect">
            <a:avLst/>
          </a:prstGeom>
        </p:spPr>
      </p:pic>
      <p:sp>
        <p:nvSpPr>
          <p:cNvPr id="17" name="Titel 4">
            <a:extLst>
              <a:ext uri="{FF2B5EF4-FFF2-40B4-BE49-F238E27FC236}">
                <a16:creationId xmlns:a16="http://schemas.microsoft.com/office/drawing/2014/main" id="{FCB6D44A-916E-4D19-E20B-6B1D1F5B0DD9}"/>
              </a:ext>
            </a:extLst>
          </p:cNvPr>
          <p:cNvSpPr txBox="1">
            <a:spLocks/>
          </p:cNvSpPr>
          <p:nvPr/>
        </p:nvSpPr>
        <p:spPr>
          <a:xfrm>
            <a:off x="340486" y="3137000"/>
            <a:ext cx="10515600" cy="583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Datageletterdheid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el 4">
            <a:extLst>
              <a:ext uri="{FF2B5EF4-FFF2-40B4-BE49-F238E27FC236}">
                <a16:creationId xmlns:a16="http://schemas.microsoft.com/office/drawing/2014/main" id="{29525EE7-670F-0139-0594-29D61E17126F}"/>
              </a:ext>
            </a:extLst>
          </p:cNvPr>
          <p:cNvSpPr txBox="1">
            <a:spLocks/>
          </p:cNvSpPr>
          <p:nvPr/>
        </p:nvSpPr>
        <p:spPr>
          <a:xfrm>
            <a:off x="340486" y="3884223"/>
            <a:ext cx="10515600" cy="62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solidFill>
                  <a:schemeClr val="bg1"/>
                </a:solidFill>
              </a:rPr>
              <a:t>Workshop 7</a:t>
            </a:r>
          </a:p>
        </p:txBody>
      </p:sp>
    </p:spTree>
    <p:extLst>
      <p:ext uri="{BB962C8B-B14F-4D97-AF65-F5344CB8AC3E}">
        <p14:creationId xmlns:p14="http://schemas.microsoft.com/office/powerpoint/2010/main" val="309338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10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Print de </a:t>
            </a:r>
            <a:r>
              <a:rPr lang="en-GB" dirty="0" err="1"/>
              <a:t>eerste</a:t>
            </a:r>
            <a:r>
              <a:rPr lang="en-GB" dirty="0"/>
              <a:t> 5 </a:t>
            </a:r>
            <a:r>
              <a:rPr lang="en-GB" dirty="0" err="1"/>
              <a:t>rijen</a:t>
            </a:r>
            <a:r>
              <a:rPr lang="en-GB" dirty="0"/>
              <a:t> van het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i="1" dirty="0" err="1"/>
              <a:t>df</a:t>
            </a:r>
            <a:r>
              <a:rPr lang="en-GB" i="1" dirty="0"/>
              <a:t> </a:t>
            </a:r>
            <a:r>
              <a:rPr lang="en-GB" dirty="0" err="1"/>
              <a:t>gegeven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code:</a:t>
            </a:r>
            <a:endParaRPr lang="en-GB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9065A6-680B-B1DC-7A36-8939F8C5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7959"/>
            <a:ext cx="4286848" cy="1810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8EC48-D7D2-4055-AE7D-BF5A20D8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6280"/>
            <a:ext cx="876422" cy="2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7A48-CCE9-5996-FD7E-879B2EED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70" y="5339622"/>
            <a:ext cx="924054" cy="209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2E944F-B55D-76F0-9F47-8EF1F3702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388" y="5330095"/>
            <a:ext cx="1600423" cy="2286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253247C-B0CB-80B6-A214-86023D234098}"/>
              </a:ext>
            </a:extLst>
          </p:cNvPr>
          <p:cNvSpPr/>
          <p:nvPr/>
        </p:nvSpPr>
        <p:spPr>
          <a:xfrm>
            <a:off x="413092" y="4925022"/>
            <a:ext cx="4795935" cy="103877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0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11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Eindopdracht</a:t>
            </a:r>
            <a:r>
              <a:rPr lang="en-GB" dirty="0"/>
              <a:t> + </a:t>
            </a:r>
            <a:r>
              <a:rPr lang="en-GB" dirty="0" err="1"/>
              <a:t>Codecademy</a:t>
            </a:r>
            <a:r>
              <a:rPr lang="en-GB" dirty="0"/>
              <a:t>!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84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2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 err="1"/>
              <a:t>Voorbeeldvragen</a:t>
            </a:r>
            <a:r>
              <a:rPr lang="en-GB" dirty="0"/>
              <a:t> </a:t>
            </a:r>
            <a:r>
              <a:rPr lang="en-GB" dirty="0" err="1"/>
              <a:t>toets</a:t>
            </a:r>
            <a:endParaRPr lang="en-GB" dirty="0"/>
          </a:p>
          <a:p>
            <a:r>
              <a:rPr lang="en-GB" dirty="0" err="1"/>
              <a:t>Eindopdracht</a:t>
            </a:r>
            <a:r>
              <a:rPr lang="en-GB" dirty="0"/>
              <a:t> + </a:t>
            </a:r>
            <a:r>
              <a:rPr lang="en-GB" dirty="0" err="1"/>
              <a:t>Codecademy</a:t>
            </a:r>
            <a:r>
              <a:rPr lang="en-GB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3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is de </a:t>
            </a:r>
            <a:r>
              <a:rPr lang="en-GB" dirty="0" err="1"/>
              <a:t>correcte</a:t>
            </a:r>
            <a:r>
              <a:rPr lang="en-GB" dirty="0"/>
              <a:t> syntax </a:t>
            </a:r>
            <a:r>
              <a:rPr lang="en-GB" dirty="0" err="1"/>
              <a:t>waarmee</a:t>
            </a:r>
            <a:r>
              <a:rPr lang="en-GB" dirty="0"/>
              <a:t> je BMW </a:t>
            </a:r>
            <a:r>
              <a:rPr lang="en-GB" dirty="0" err="1"/>
              <a:t>kunt</a:t>
            </a:r>
            <a:r>
              <a:rPr lang="en-GB" dirty="0"/>
              <a:t> </a:t>
            </a:r>
            <a:r>
              <a:rPr lang="en-GB" dirty="0" err="1"/>
              <a:t>printen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nl-NL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cars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[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"Audi"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"BMW"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"Volvo"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"Fiat"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9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4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is de </a:t>
            </a:r>
            <a:r>
              <a:rPr lang="en-GB" dirty="0" err="1"/>
              <a:t>correcte</a:t>
            </a:r>
            <a:r>
              <a:rPr lang="en-GB" dirty="0"/>
              <a:t> syntax </a:t>
            </a:r>
            <a:r>
              <a:rPr lang="en-GB" dirty="0" err="1"/>
              <a:t>waarmee</a:t>
            </a:r>
            <a:r>
              <a:rPr lang="en-GB" dirty="0"/>
              <a:t> je BMW </a:t>
            </a:r>
            <a:r>
              <a:rPr lang="en-GB" dirty="0" err="1"/>
              <a:t>kunt</a:t>
            </a:r>
            <a:r>
              <a:rPr lang="en-GB" dirty="0"/>
              <a:t> </a:t>
            </a:r>
            <a:r>
              <a:rPr lang="en-GB" dirty="0" err="1"/>
              <a:t>printen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nl-NL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cars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[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"Audi"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"BMW"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"Volvo"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"Fiat"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nl-NL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cars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nl-NL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870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5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Welke</a:t>
            </a:r>
            <a:r>
              <a:rPr lang="en-GB" dirty="0"/>
              <a:t> datatypes </a:t>
            </a:r>
            <a:r>
              <a:rPr lang="en-GB" dirty="0" err="1"/>
              <a:t>hebben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x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nl-NL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15.3</a:t>
            </a:r>
            <a:endParaRPr lang="nl-NL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 =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"Dit is een zin."</a:t>
            </a:r>
            <a:endParaRPr lang="nl-NL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z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nl-NL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12</a:t>
            </a:r>
            <a:endParaRPr lang="nl-NL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6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Welke</a:t>
            </a:r>
            <a:r>
              <a:rPr lang="en-GB" dirty="0"/>
              <a:t> datatypes </a:t>
            </a:r>
            <a:r>
              <a:rPr lang="en-GB" dirty="0" err="1"/>
              <a:t>hebben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</a:t>
            </a:r>
            <a:r>
              <a:rPr lang="nl-NL" b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 </a:t>
            </a:r>
            <a:r>
              <a:rPr lang="nl-NL" b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15.3</a:t>
            </a:r>
            <a:endParaRPr lang="nl-NL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 = </a:t>
            </a:r>
            <a:r>
              <a:rPr lang="nl-NL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"Dit is een zin."</a:t>
            </a:r>
            <a:endParaRPr lang="nl-NL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z</a:t>
            </a:r>
            <a:r>
              <a:rPr lang="nl-NL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nl-NL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solidFill>
                  <a:srgbClr val="00B050"/>
                </a:solidFill>
              </a:rPr>
              <a:t>Float</a:t>
            </a:r>
            <a:r>
              <a:rPr lang="nl-NL" dirty="0">
                <a:solidFill>
                  <a:srgbClr val="00B050"/>
                </a:solidFill>
              </a:rPr>
              <a:t>, String, Integer</a:t>
            </a:r>
            <a:endParaRPr lang="nl-NL" b="0" dirty="0">
              <a:solidFill>
                <a:srgbClr val="00B05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7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7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Wat is de uitkomst van de volgende functie? Gegeven hierbij is dat de functie stopt nadat een return statement is bereikt.</a:t>
            </a:r>
          </a:p>
          <a:p>
            <a:pPr marL="0" indent="0">
              <a:buNone/>
            </a:pPr>
            <a:r>
              <a:rPr lang="en-GB" dirty="0"/>
              <a:t>a. “17 is in the list!”</a:t>
            </a:r>
          </a:p>
          <a:p>
            <a:pPr marL="0" indent="0">
              <a:buNone/>
            </a:pPr>
            <a:r>
              <a:rPr lang="en-GB" dirty="0"/>
              <a:t>b. “</a:t>
            </a:r>
            <a:r>
              <a:rPr lang="en-GB" dirty="0" err="1"/>
              <a:t>Een</a:t>
            </a:r>
            <a:r>
              <a:rPr lang="en-GB" dirty="0"/>
              <a:t> syntax error”</a:t>
            </a:r>
          </a:p>
          <a:p>
            <a:pPr marL="0" indent="0">
              <a:buNone/>
            </a:pPr>
            <a:r>
              <a:rPr lang="en-GB" dirty="0"/>
              <a:t>c. “List is too long!”</a:t>
            </a:r>
          </a:p>
          <a:p>
            <a:pPr marL="0" indent="0">
              <a:buNone/>
            </a:pPr>
            <a:r>
              <a:rPr lang="en-GB" dirty="0"/>
              <a:t>d. “List is just right!”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4E3CF-E8C9-E709-9223-F0A09BD8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00" y="2809133"/>
            <a:ext cx="5256542" cy="30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8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Wat is de uitkomst van de volgende functie? Gegeven hierbij is dat de functie stopt nadat een return statement is bereikt.</a:t>
            </a:r>
          </a:p>
          <a:p>
            <a:pPr marL="0" indent="0">
              <a:buNone/>
            </a:pPr>
            <a:r>
              <a:rPr lang="en-GB" dirty="0"/>
              <a:t>a. “17 is in the list!”</a:t>
            </a:r>
          </a:p>
          <a:p>
            <a:pPr marL="0" indent="0">
              <a:buNone/>
            </a:pPr>
            <a:r>
              <a:rPr lang="en-GB" dirty="0"/>
              <a:t>b. “</a:t>
            </a:r>
            <a:r>
              <a:rPr lang="en-GB" dirty="0" err="1"/>
              <a:t>Een</a:t>
            </a:r>
            <a:r>
              <a:rPr lang="en-GB" dirty="0"/>
              <a:t> syntax error”</a:t>
            </a:r>
          </a:p>
          <a:p>
            <a:pPr marL="0" indent="0">
              <a:buNone/>
            </a:pPr>
            <a:r>
              <a:rPr lang="en-GB" dirty="0"/>
              <a:t>c. “List is too long!”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d. “List is just right!”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4E3CF-E8C9-E709-9223-F0A09BD8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00" y="2809133"/>
            <a:ext cx="5256542" cy="30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3-6-2024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9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Print de </a:t>
            </a:r>
            <a:r>
              <a:rPr lang="en-GB" dirty="0" err="1"/>
              <a:t>eerste</a:t>
            </a:r>
            <a:r>
              <a:rPr lang="en-GB" dirty="0"/>
              <a:t> 5 </a:t>
            </a:r>
            <a:r>
              <a:rPr lang="en-GB" dirty="0" err="1"/>
              <a:t>rijen</a:t>
            </a:r>
            <a:r>
              <a:rPr lang="en-GB" dirty="0"/>
              <a:t> van het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i="1" dirty="0" err="1"/>
              <a:t>df</a:t>
            </a:r>
            <a:r>
              <a:rPr lang="en-GB" i="1" dirty="0"/>
              <a:t> </a:t>
            </a:r>
            <a:r>
              <a:rPr lang="en-GB" dirty="0" err="1"/>
              <a:t>gegeven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code:</a:t>
            </a:r>
            <a:endParaRPr lang="en-GB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9065A6-680B-B1DC-7A36-8939F8C5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7959"/>
            <a:ext cx="428684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3430"/>
      </p:ext>
    </p:extLst>
  </p:cSld>
  <p:clrMapOvr>
    <a:masterClrMapping/>
  </p:clrMapOvr>
</p:sld>
</file>

<file path=ppt/theme/theme1.xml><?xml version="1.0" encoding="utf-8"?>
<a:theme xmlns:a="http://schemas.openxmlformats.org/drawingml/2006/main" name="1 - Hanze Hogeschool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A97E1B2-3CCE-43AA-A955-1C857C721A9B}"/>
    </a:ext>
  </a:extLst>
</a:theme>
</file>

<file path=ppt/theme/theme2.xml><?xml version="1.0" encoding="utf-8"?>
<a:theme xmlns:a="http://schemas.openxmlformats.org/drawingml/2006/main" name="2 - Vervolg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4530CF1-DBED-4835-BAF5-22DD53B1B439}"/>
    </a:ext>
  </a:extLst>
</a:theme>
</file>

<file path=ppt/theme/theme3.xml><?xml version="1.0" encoding="utf-8"?>
<a:theme xmlns:a="http://schemas.openxmlformats.org/drawingml/2006/main" name="3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36EF535A-A7DE-44A4-B54A-5029AD2A5691}"/>
    </a:ext>
  </a:extLst>
</a:theme>
</file>

<file path=ppt/theme/theme4.xml><?xml version="1.0" encoding="utf-8"?>
<a:theme xmlns:a="http://schemas.openxmlformats.org/drawingml/2006/main" name="4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6F7C749C-E8A5-402C-8396-0D0977FD6FAF}"/>
    </a:ext>
  </a:extLst>
</a:theme>
</file>

<file path=ppt/theme/theme5.xml><?xml version="1.0" encoding="utf-8"?>
<a:theme xmlns:a="http://schemas.openxmlformats.org/drawingml/2006/main" name="5 - Tussen slide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204B78C3-6EEB-41A1-A93A-9D34D790168D}"/>
    </a:ext>
  </a:extLst>
</a:theme>
</file>

<file path=ppt/theme/theme6.xml><?xml version="1.0" encoding="utf-8"?>
<a:theme xmlns:a="http://schemas.openxmlformats.org/drawingml/2006/main" name="6 - Inhou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7E764241-78AC-482C-A533-70B65922D59B}"/>
    </a:ext>
  </a:extLst>
</a:theme>
</file>

<file path=ppt/theme/theme7.xml><?xml version="1.0" encoding="utf-8"?>
<a:theme xmlns:a="http://schemas.openxmlformats.org/drawingml/2006/main" name="7 - Tekst en beel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9BD18696-817E-497D-9B71-E9519D99794F}"/>
    </a:ext>
  </a:extLst>
</a:theme>
</file>

<file path=ppt/theme/theme8.xml><?xml version="1.0" encoding="utf-8"?>
<a:theme xmlns:a="http://schemas.openxmlformats.org/drawingml/2006/main" name="8 - Afsluiter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C41EE3B2-6433-4A60-9E15-6E16443F7296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AEE075B114C4887087DB3E8F9B55F" ma:contentTypeVersion="13" ma:contentTypeDescription="Een nieuw document maken." ma:contentTypeScope="" ma:versionID="b5baf8fcd546ac25875f7476d735fa59">
  <xsd:schema xmlns:xsd="http://www.w3.org/2001/XMLSchema" xmlns:xs="http://www.w3.org/2001/XMLSchema" xmlns:p="http://schemas.microsoft.com/office/2006/metadata/properties" xmlns:ns2="85cbf34a-dfb4-420a-bb1b-4bc96c9b951a" xmlns:ns3="d45c63aa-09b5-4749-8f1a-326fb99f9e68" targetNamespace="http://schemas.microsoft.com/office/2006/metadata/properties" ma:root="true" ma:fieldsID="8b42a172ebce5d56d40dc9cec2fca154" ns2:_="" ns3:_="">
    <xsd:import namespace="85cbf34a-dfb4-420a-bb1b-4bc96c9b951a"/>
    <xsd:import namespace="d45c63aa-09b5-4749-8f1a-326fb99f9e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bf34a-dfb4-420a-bb1b-4bc96c9b9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c63aa-09b5-4749-8f1a-326fb99f9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13F80-9CBD-43CE-B667-7FB148C87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bf34a-dfb4-420a-bb1b-4bc96c9b951a"/>
    <ds:schemaRef ds:uri="d45c63aa-09b5-4749-8f1a-326fb99f9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70BE0-E217-43D1-879A-79D4B5ACB04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45c63aa-09b5-4749-8f1a-326fb99f9e68"/>
    <ds:schemaRef ds:uri="85cbf34a-dfb4-420a-bb1b-4bc96c9b951a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2E5739-8AAC-4082-9EF5-E8CEF824AC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HANZE PowerPoint</Template>
  <TotalTime>1774</TotalTime>
  <Words>309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1 - Hanze Hogeschool</vt:lpstr>
      <vt:lpstr>2 - Vervolg</vt:lpstr>
      <vt:lpstr>3 - Vervolg met beeld en tekst</vt:lpstr>
      <vt:lpstr>4 - Vervolg met beeld en tekst</vt:lpstr>
      <vt:lpstr>5 - Tussen slide</vt:lpstr>
      <vt:lpstr>6 - Inhoud</vt:lpstr>
      <vt:lpstr>7 - Tekst en beeld</vt:lpstr>
      <vt:lpstr>8 - Afsluiter</vt:lpstr>
      <vt:lpstr>PowerPoint Presentation</vt:lpstr>
      <vt:lpstr>Inhoud</vt:lpstr>
      <vt:lpstr>Vraag 1</vt:lpstr>
      <vt:lpstr>Vraag 1</vt:lpstr>
      <vt:lpstr>Vraag 2</vt:lpstr>
      <vt:lpstr>Vraag 2</vt:lpstr>
      <vt:lpstr>Vraag 3</vt:lpstr>
      <vt:lpstr>Vraag 3</vt:lpstr>
      <vt:lpstr>Vraag 4</vt:lpstr>
      <vt:lpstr>Vraag 4</vt:lpstr>
      <vt:lpstr>Eindopdracht + Codecademy!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Thüss RM, Remi</dc:creator>
  <cp:lastModifiedBy>Thüss RM, Remi</cp:lastModifiedBy>
  <cp:revision>10</cp:revision>
  <dcterms:created xsi:type="dcterms:W3CDTF">2023-03-27T13:30:30Z</dcterms:created>
  <dcterms:modified xsi:type="dcterms:W3CDTF">2024-06-03T07:52:46Z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dc6714-9f23-4030-b547-8c94b19e0b7a_Enabled">
    <vt:lpwstr>true</vt:lpwstr>
  </property>
  <property fmtid="{D5CDD505-2E9C-101B-9397-08002B2CF9AE}" pid="3" name="MSIP_Label_f5dc6714-9f23-4030-b547-8c94b19e0b7a_SetDate">
    <vt:lpwstr>2022-01-24T07:34:03Z</vt:lpwstr>
  </property>
  <property fmtid="{D5CDD505-2E9C-101B-9397-08002B2CF9AE}" pid="4" name="MSIP_Label_f5dc6714-9f23-4030-b547-8c94b19e0b7a_Method">
    <vt:lpwstr>Standard</vt:lpwstr>
  </property>
  <property fmtid="{D5CDD505-2E9C-101B-9397-08002B2CF9AE}" pid="5" name="MSIP_Label_f5dc6714-9f23-4030-b547-8c94b19e0b7a_Name">
    <vt:lpwstr>Internal Information (R3)</vt:lpwstr>
  </property>
  <property fmtid="{D5CDD505-2E9C-101B-9397-08002B2CF9AE}" pid="6" name="MSIP_Label_f5dc6714-9f23-4030-b547-8c94b19e0b7a_SiteId">
    <vt:lpwstr>acbd4e6b-e845-4677-853c-a8d24faf3655</vt:lpwstr>
  </property>
  <property fmtid="{D5CDD505-2E9C-101B-9397-08002B2CF9AE}" pid="7" name="MSIP_Label_f5dc6714-9f23-4030-b547-8c94b19e0b7a_ActionId">
    <vt:lpwstr>f610f598-aa15-4259-9b57-3457ec38917a</vt:lpwstr>
  </property>
  <property fmtid="{D5CDD505-2E9C-101B-9397-08002B2CF9AE}" pid="8" name="MSIP_Label_f5dc6714-9f23-4030-b547-8c94b19e0b7a_ContentBits">
    <vt:lpwstr>0</vt:lpwstr>
  </property>
  <property fmtid="{D5CDD505-2E9C-101B-9397-08002B2CF9AE}" pid="9" name="ContentTypeId">
    <vt:lpwstr>0x010100EE3AEE075B114C4887087DB3E8F9B55F</vt:lpwstr>
  </property>
</Properties>
</file>