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cb878e15f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cb878e15f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Exemple</a:t>
            </a:r>
            <a:r>
              <a:rPr lang="fr" sz="1600"/>
              <a:t> d’outils ou de sites </a:t>
            </a:r>
            <a:r>
              <a:rPr lang="fr" sz="1600"/>
              <a:t>utiles</a:t>
            </a:r>
            <a:r>
              <a:rPr lang="fr" sz="1600"/>
              <a:t> / utilitaires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Exemple Figma d’une maquette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explications</a:t>
            </a:r>
            <a:r>
              <a:rPr lang="fr" sz="1600"/>
              <a:t> du fonctionnement de l’application</a:t>
            </a:r>
            <a:endParaRPr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cb878e15f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cb878e15f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Langages servant à la partie Front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Exemples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Image 1 Page </a:t>
            </a:r>
            <a:r>
              <a:rPr lang="fr" sz="1600"/>
              <a:t>d'accueil</a:t>
            </a:r>
            <a:r>
              <a:rPr lang="fr" sz="1600"/>
              <a:t>, la même pour tous les utilisateurs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Image 2 Page </a:t>
            </a:r>
            <a:r>
              <a:rPr lang="fr" sz="1600"/>
              <a:t>d'accueil</a:t>
            </a:r>
            <a:r>
              <a:rPr lang="fr" sz="1600"/>
              <a:t> en responsive</a:t>
            </a:r>
            <a:endParaRPr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cb878e15f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cb878e15f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Langages permettant le dynamique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Exemple: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images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fr" sz="1600"/>
              <a:t>interfaces personnalisables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fr" sz="1600"/>
              <a:t>paniers d’achats / historiques / factures etc ..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fr" sz="1600"/>
              <a:t>Contenu </a:t>
            </a:r>
            <a:r>
              <a:rPr lang="fr" sz="1600"/>
              <a:t>adapté</a:t>
            </a:r>
            <a:r>
              <a:rPr lang="fr" sz="1600"/>
              <a:t> aux </a:t>
            </a:r>
            <a:r>
              <a:rPr lang="fr" sz="1600"/>
              <a:t>dernières</a:t>
            </a:r>
            <a:r>
              <a:rPr lang="fr" sz="1600"/>
              <a:t> recherches de l’utilisateur</a:t>
            </a:r>
            <a:endParaRPr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cb878e15f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cb878e15f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Ensemble des diapos précédentes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maquettes + statique + dynamique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Exemple ⇒ site e-commerce partie Front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ASP (application service provider) ⇒ framework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cb878e15f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cb878e15f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Langage et framework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SQL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My SQL				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Fonctionnement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image 2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Exemple	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image 3</a:t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cb878e15f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cb878e15f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Langages et framework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Php object (PDO)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Node Javascript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“Interroger” la base de données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Requêtes SQL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Récupération des données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effets visibles en front</a:t>
            </a:r>
            <a:endParaRPr sz="1600"/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fr" sz="1600"/>
              <a:t>Accès à</a:t>
            </a:r>
            <a:r>
              <a:rPr lang="fr" sz="1600"/>
              <a:t> sa compte</a:t>
            </a:r>
            <a:endParaRPr sz="1600"/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fr" sz="1600"/>
              <a:t>Autorisation de payement</a:t>
            </a:r>
            <a:endParaRPr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cb878e15f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cb878e15f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Regroupe la création de la base données et composants </a:t>
            </a:r>
            <a:r>
              <a:rPr lang="fr" sz="1600"/>
              <a:t>d'accès</a:t>
            </a:r>
            <a:r>
              <a:rPr lang="fr" sz="1600"/>
              <a:t> aux données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Sql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Js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Php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Node js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Pdo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My 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Effets non visuels pour l’utilisateur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cb878e15f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cb878e15f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Formulaires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Gestion d’utilisateurs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Mode admin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Exemples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image 1 Gestion des utilisateurs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image 2 </a:t>
            </a:r>
            <a:r>
              <a:rPr lang="fr" sz="1600"/>
              <a:t>États</a:t>
            </a:r>
            <a:r>
              <a:rPr lang="fr" sz="1600"/>
              <a:t> de </a:t>
            </a:r>
            <a:r>
              <a:rPr lang="fr" sz="1600"/>
              <a:t>paiements</a:t>
            </a:r>
            <a:endParaRPr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64249" y="1652025"/>
            <a:ext cx="6415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20"/>
              <a:t>Présentation compétences professionnelles</a:t>
            </a:r>
            <a:endParaRPr sz="40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1979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Critères</a:t>
            </a:r>
            <a:r>
              <a:rPr lang="fr" sz="1800"/>
              <a:t> demandés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40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/>
              <a:t>Maquetter une application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47750"/>
            <a:ext cx="4128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Par des outils comme Figma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Canvas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Pixabay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Pexels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stocklib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istockphoto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freepik</a:t>
            </a:r>
            <a:endParaRPr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800" y="1267400"/>
            <a:ext cx="2754059" cy="3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075" y="1173550"/>
            <a:ext cx="4811725" cy="35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42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Réaliser une interface statique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34775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Javascript</a:t>
            </a:r>
            <a:endParaRPr sz="16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75" y="2333425"/>
            <a:ext cx="191939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575" y="1263900"/>
            <a:ext cx="5573299" cy="31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050" y="992375"/>
            <a:ext cx="2518350" cy="38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440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Réaliser une interface dynamique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34775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Javascript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Php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etc …</a:t>
            </a:r>
            <a:endParaRPr sz="16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25" y="2809475"/>
            <a:ext cx="2124149" cy="209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550" y="1211850"/>
            <a:ext cx="4267050" cy="337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454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Réaliser une interface utilisateur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40885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Utilisation de maquette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Mise en place du web statique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Mise en place du web dynamique</a:t>
            </a:r>
            <a:endParaRPr sz="16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78" y="1625300"/>
            <a:ext cx="4351997" cy="24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75" y="2462922"/>
            <a:ext cx="3753000" cy="221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440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un base de données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52947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My Sql</a:t>
            </a:r>
            <a:endParaRPr sz="16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00" y="2473926"/>
            <a:ext cx="3886755" cy="21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825" y="1431850"/>
            <a:ext cx="4052952" cy="227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463" y="1230000"/>
            <a:ext cx="4125676" cy="30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440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Développer les composants d’accès aux données 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19150" y="1834350"/>
            <a:ext cx="2586300" cy="14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Utilisation de PDO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Requête 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Récupération des données</a:t>
            </a:r>
            <a:endParaRPr sz="1600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800" y="1639350"/>
            <a:ext cx="4267050" cy="1945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482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Développer la partie back-end d’une application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78107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00" y="2716975"/>
            <a:ext cx="3753001" cy="18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125" y="1559625"/>
            <a:ext cx="2873501" cy="30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510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Elaborer et mettre en œuvre des composants dans une application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182300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Création de formulaires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Gestion utilisateurs, commandes, paiement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50" y="2882950"/>
            <a:ext cx="3753000" cy="191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450" y="1644775"/>
            <a:ext cx="4729349" cy="26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