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7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5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0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6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4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6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682C-8E2B-4325-AE57-CBCA23577E3D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DBDA-3A92-4344-8099-4DAD1B84E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4136" y="492844"/>
            <a:ext cx="7865670" cy="464458"/>
          </a:xfrm>
        </p:spPr>
        <p:txBody>
          <a:bodyPr>
            <a:normAutofit/>
          </a:bodyPr>
          <a:lstStyle/>
          <a:p>
            <a:r>
              <a:rPr lang="fr-FR" sz="2000" dirty="0"/>
              <a:t>Top 10 GL points féminins open par caté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60" y="957303"/>
            <a:ext cx="4166025" cy="2743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098" y="3894696"/>
            <a:ext cx="11547565" cy="280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boites sont très étendues, il y a une grosse variabilité de niveau dans le top 10.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boites sont majoritairement asymétriques vers le haut, les meilleurs athlètes surperforment largement leur concurrence :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-69kg, l’écart entre le minimum et la médiane est très resserré, 50% des athlètes les plus faibles sont compris entre 78 GL et 81 GL, soit un écart de 3 GL.</a:t>
            </a:r>
            <a:b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l’inverse l’écart entre le maximum et la médiane est large, 50% des athlètes les plus forts sont compris entre 81 GL et 118 GL, soit un écart de 37 GL.</a:t>
            </a:r>
          </a:p>
          <a:p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retrouve cette tendance dans la plupart des catégories. Cela veut dire que les performances sont dans une phase de croissance très importante.</a:t>
            </a:r>
            <a:b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le passé, on observe que les performances ont tendance à se rapprocher des valeurs maximales année après année.</a:t>
            </a:r>
          </a:p>
          <a:p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cette tendance perdure, alors on peut supposer que les performances vont se rapprocher de ces valeurs aberrantes.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8458" y="1911056"/>
            <a:ext cx="491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Beaucoup de variabilité</a:t>
            </a:r>
          </a:p>
          <a:p>
            <a:endParaRPr lang="fr-FR" sz="1600" b="1" dirty="0"/>
          </a:p>
          <a:p>
            <a:r>
              <a:rPr lang="fr-FR" sz="1600" b="1" dirty="0"/>
              <a:t>Les meilleurs athlètes surperforment largement le reste</a:t>
            </a:r>
          </a:p>
        </p:txBody>
      </p:sp>
    </p:spTree>
    <p:extLst>
      <p:ext uri="{BB962C8B-B14F-4D97-AF65-F5344CB8AC3E}">
        <p14:creationId xmlns:p14="http://schemas.microsoft.com/office/powerpoint/2010/main" val="26649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766560" y="1107715"/>
            <a:ext cx="438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Le nombre d’athlètes par caté est fortement corrélé aux performances</a:t>
            </a:r>
          </a:p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43" y="743086"/>
            <a:ext cx="5287344" cy="3463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514" y="2151698"/>
            <a:ext cx="2486025" cy="1457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3635" y="4606834"/>
            <a:ext cx="11349989" cy="1378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général, les GL croissent de 47 à 63 puis décroissent de 63 à 84+, cette tendance est largement corrélée au nombre d’athlètes par caté.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b="1" dirty="0"/>
              <a:t>Si cette tendance perdure et que le nombre d’athlète par catégorie croit, on peut s’attendre à une réduction de la variabilité dans le top 10, ainsi qu’à des écarts de plus en plus réduits entre les catégories.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37" y="223719"/>
            <a:ext cx="605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Top 10 GL points féminins open par caté  vs  nombre d’athlètes</a:t>
            </a:r>
          </a:p>
        </p:txBody>
      </p:sp>
    </p:spTree>
    <p:extLst>
      <p:ext uri="{BB962C8B-B14F-4D97-AF65-F5344CB8AC3E}">
        <p14:creationId xmlns:p14="http://schemas.microsoft.com/office/powerpoint/2010/main" val="33394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2" y="1012940"/>
            <a:ext cx="5829300" cy="3838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572" y="5220847"/>
            <a:ext cx="1141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D’après les 2 conclusions précédentes, le futur niveau </a:t>
            </a:r>
            <a:r>
              <a:rPr lang="fr-FR" b="1" dirty="0" err="1"/>
              <a:t>fr</a:t>
            </a:r>
            <a:r>
              <a:rPr lang="fr-FR" b="1" dirty="0"/>
              <a:t> ressemblera très probablement à ça (hors valeurs aberrantes).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79" y="3660945"/>
            <a:ext cx="2811508" cy="11905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64810" y="3076169"/>
            <a:ext cx="296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Cohérent avec le top 10 monde (car n plus grand)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0051" y="650677"/>
            <a:ext cx="6250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Projection du niveau français dans n années</a:t>
            </a:r>
          </a:p>
        </p:txBody>
      </p:sp>
    </p:spTree>
    <p:extLst>
      <p:ext uri="{BB962C8B-B14F-4D97-AF65-F5344CB8AC3E}">
        <p14:creationId xmlns:p14="http://schemas.microsoft.com/office/powerpoint/2010/main" val="17023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86" y="297044"/>
            <a:ext cx="7648575" cy="6124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70755" y="1532709"/>
            <a:ext cx="294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25% des meilleurs athlètes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770756" y="4410892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25% des moins bons athlètes</a:t>
            </a:r>
          </a:p>
        </p:txBody>
      </p:sp>
    </p:spTree>
    <p:extLst>
      <p:ext uri="{BB962C8B-B14F-4D97-AF65-F5344CB8AC3E}">
        <p14:creationId xmlns:p14="http://schemas.microsoft.com/office/powerpoint/2010/main" val="30794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341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Top 10 GL points féminins open par caté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points féminins open par caté</dc:title>
  <dc:creator>Rémi BENOIST</dc:creator>
  <cp:lastModifiedBy>Rémi BENOIST</cp:lastModifiedBy>
  <cp:revision>15</cp:revision>
  <dcterms:created xsi:type="dcterms:W3CDTF">2022-05-31T15:06:27Z</dcterms:created>
  <dcterms:modified xsi:type="dcterms:W3CDTF">2022-06-03T15:45:33Z</dcterms:modified>
</cp:coreProperties>
</file>