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Roboto" panose="02000000000000000000" pitchFamily="2" charset="0"/>
      <p:regular r:id="rId8"/>
      <p:bold r:id="rId9"/>
      <p:italic r:id="rId10"/>
      <p:boldItalic r:id="rId11"/>
    </p:embeddedFont>
    <p:embeddedFont>
      <p:font typeface="Roboto Light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09">
          <p15:clr>
            <a:srgbClr val="9AA0A6"/>
          </p15:clr>
        </p15:guide>
        <p15:guide id="2" pos="312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848D38-296C-42C0-90FC-E35D40A9476F}">
  <a:tblStyle styleId="{19848D38-296C-42C0-90FC-E35D40A9476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446" y="78"/>
      </p:cViewPr>
      <p:guideLst>
        <p:guide orient="horz" pos="4309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3" name="Google Shape;3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google.com/search?client=safari&amp;rls=en&amp;q=junior+miage+concept+nice&amp;ie=UTF-8&amp;oe=UTF-8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Projet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l="20667" r="20666"/>
          <a:stretch/>
        </p:blipFill>
        <p:spPr>
          <a:xfrm>
            <a:off x="3958974" y="0"/>
            <a:ext cx="6036224" cy="6857999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sp>
        <p:nvSpPr>
          <p:cNvPr id="17" name="Google Shape;17;p2"/>
          <p:cNvSpPr/>
          <p:nvPr/>
        </p:nvSpPr>
        <p:spPr>
          <a:xfrm>
            <a:off x="463500" y="4658125"/>
            <a:ext cx="4334400" cy="835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4675" y="2295288"/>
            <a:ext cx="3352612" cy="89801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/>
          <p:nvPr/>
        </p:nvSpPr>
        <p:spPr>
          <a:xfrm>
            <a:off x="337550" y="587425"/>
            <a:ext cx="3227400" cy="403500"/>
          </a:xfrm>
          <a:prstGeom prst="rect">
            <a:avLst/>
          </a:prstGeom>
          <a:solidFill>
            <a:srgbClr val="052052">
              <a:alpha val="74509"/>
            </a:srgbClr>
          </a:solidFill>
          <a:ln>
            <a:noFill/>
          </a:ln>
          <a:effectLst>
            <a:outerShdw dist="9525" algn="bl" rotWithShape="0">
              <a:srgbClr val="1C458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447600" y="553075"/>
            <a:ext cx="30987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PROPOSITION COMMERCIALE</a:t>
            </a:r>
            <a:endParaRPr sz="1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9269849" y="6333134"/>
            <a:ext cx="5943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22" name="Google Shape;22;p2"/>
          <p:cNvSpPr txBox="1"/>
          <p:nvPr/>
        </p:nvSpPr>
        <p:spPr>
          <a:xfrm>
            <a:off x="540750" y="4738900"/>
            <a:ext cx="49440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JUNIOR MIAGE CONCEPT NICE</a:t>
            </a:r>
            <a:endParaRPr sz="105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1645 Route des Lucioles, 06410 Biot</a:t>
            </a:r>
            <a:endParaRPr sz="10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Tél :</a:t>
            </a:r>
            <a:r>
              <a:rPr lang="fr-FR"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050" b="0" i="0" u="none" strike="noStrike" cap="none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04 89 15 42 31</a:t>
            </a:r>
            <a:endParaRPr sz="10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tête">
  <p:cSld name="CUSTOM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"/>
          <p:cNvSpPr/>
          <p:nvPr/>
        </p:nvSpPr>
        <p:spPr>
          <a:xfrm>
            <a:off x="2475" y="803450"/>
            <a:ext cx="9903600" cy="6054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6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9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262" name="Google Shape;262;p16"/>
          <p:cNvSpPr/>
          <p:nvPr/>
        </p:nvSpPr>
        <p:spPr>
          <a:xfrm>
            <a:off x="2485" y="1549"/>
            <a:ext cx="9906000" cy="801900"/>
          </a:xfrm>
          <a:prstGeom prst="rect">
            <a:avLst/>
          </a:prstGeom>
          <a:solidFill>
            <a:srgbClr val="002060">
              <a:alpha val="60392"/>
            </a:srgbClr>
          </a:solidFill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6"/>
          <p:cNvSpPr txBox="1">
            <a:spLocks noGrp="1"/>
          </p:cNvSpPr>
          <p:nvPr>
            <p:ph type="title"/>
          </p:nvPr>
        </p:nvSpPr>
        <p:spPr>
          <a:xfrm>
            <a:off x="262800" y="136800"/>
            <a:ext cx="86781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1"/>
          </p:nvPr>
        </p:nvSpPr>
        <p:spPr>
          <a:xfrm>
            <a:off x="244800" y="1000800"/>
            <a:ext cx="8582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195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6"/>
          <p:cNvSpPr txBox="1">
            <a:spLocks noGrp="1"/>
          </p:cNvSpPr>
          <p:nvPr>
            <p:ph type="body" idx="2"/>
          </p:nvPr>
        </p:nvSpPr>
        <p:spPr>
          <a:xfrm>
            <a:off x="262800" y="1468800"/>
            <a:ext cx="9118800" cy="21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266" name="Google Shape;266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59400" y="101947"/>
            <a:ext cx="2244115" cy="601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C">
  <p:cSld name="BLANK_1_5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9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7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9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Titre C&amp;B Méthodologie">
  <p:cSld name="1_Confiance client 4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9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8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9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275" name="Google Shape;275;p18"/>
          <p:cNvSpPr/>
          <p:nvPr/>
        </p:nvSpPr>
        <p:spPr>
          <a:xfrm>
            <a:off x="5112000" y="-2"/>
            <a:ext cx="4817400" cy="6858000"/>
          </a:xfrm>
          <a:prstGeom prst="rect">
            <a:avLst/>
          </a:prstGeom>
          <a:solidFill>
            <a:srgbClr val="002060">
              <a:alpha val="60392"/>
            </a:srgbClr>
          </a:solidFill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8"/>
          <p:cNvSpPr txBox="1">
            <a:spLocks noGrp="1"/>
          </p:cNvSpPr>
          <p:nvPr>
            <p:ph type="sldNum" idx="2"/>
          </p:nvPr>
        </p:nvSpPr>
        <p:spPr>
          <a:xfrm>
            <a:off x="6996113" y="6356352"/>
            <a:ext cx="2229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277" name="Google Shape;277;p18"/>
          <p:cNvSpPr/>
          <p:nvPr/>
        </p:nvSpPr>
        <p:spPr>
          <a:xfrm>
            <a:off x="0" y="0"/>
            <a:ext cx="511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8"/>
          <p:cNvSpPr/>
          <p:nvPr/>
        </p:nvSpPr>
        <p:spPr>
          <a:xfrm flipH="1">
            <a:off x="5108400" y="-1"/>
            <a:ext cx="1175700" cy="6858000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8"/>
          <p:cNvSpPr/>
          <p:nvPr/>
        </p:nvSpPr>
        <p:spPr>
          <a:xfrm>
            <a:off x="-1790346" y="1285363"/>
            <a:ext cx="1229291" cy="490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47716" y="124639"/>
            <a:ext cx="1594247" cy="42703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8"/>
          <p:cNvSpPr/>
          <p:nvPr/>
        </p:nvSpPr>
        <p:spPr>
          <a:xfrm>
            <a:off x="-1937704" y="2204177"/>
            <a:ext cx="1229291" cy="490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2" name="Google Shape;282;p18"/>
          <p:cNvGrpSpPr/>
          <p:nvPr/>
        </p:nvGrpSpPr>
        <p:grpSpPr>
          <a:xfrm>
            <a:off x="227978" y="2226669"/>
            <a:ext cx="951043" cy="2404658"/>
            <a:chOff x="1251675" y="1536500"/>
            <a:chExt cx="1496425" cy="3783625"/>
          </a:xfrm>
        </p:grpSpPr>
        <p:sp>
          <p:nvSpPr>
            <p:cNvPr id="283" name="Google Shape;283;p18"/>
            <p:cNvSpPr/>
            <p:nvPr/>
          </p:nvSpPr>
          <p:spPr>
            <a:xfrm>
              <a:off x="2147175" y="1536500"/>
              <a:ext cx="525000" cy="525000"/>
            </a:xfrm>
            <a:prstGeom prst="ellipse">
              <a:avLst/>
            </a:prstGeom>
            <a:solidFill>
              <a:srgbClr val="002060">
                <a:alpha val="6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1486550" y="2213550"/>
              <a:ext cx="711900" cy="711900"/>
            </a:xfrm>
            <a:prstGeom prst="ellipse">
              <a:avLst/>
            </a:prstGeom>
            <a:solidFill>
              <a:srgbClr val="002060">
                <a:alpha val="6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1251675" y="3140425"/>
              <a:ext cx="895500" cy="895500"/>
            </a:xfrm>
            <a:prstGeom prst="ellipse">
              <a:avLst/>
            </a:prstGeom>
            <a:solidFill>
              <a:srgbClr val="002060">
                <a:alpha val="6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1678900" y="4250925"/>
              <a:ext cx="1069200" cy="1069200"/>
            </a:xfrm>
            <a:prstGeom prst="ellipse">
              <a:avLst/>
            </a:prstGeom>
            <a:solidFill>
              <a:srgbClr val="002060">
                <a:alpha val="6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7" name="Google Shape;287;p18"/>
          <p:cNvGrpSpPr/>
          <p:nvPr/>
        </p:nvGrpSpPr>
        <p:grpSpPr>
          <a:xfrm rot="10800000">
            <a:off x="4461085" y="2226669"/>
            <a:ext cx="951043" cy="2404658"/>
            <a:chOff x="1251675" y="1536500"/>
            <a:chExt cx="1496425" cy="3783625"/>
          </a:xfrm>
        </p:grpSpPr>
        <p:sp>
          <p:nvSpPr>
            <p:cNvPr id="288" name="Google Shape;288;p18"/>
            <p:cNvSpPr/>
            <p:nvPr/>
          </p:nvSpPr>
          <p:spPr>
            <a:xfrm>
              <a:off x="2147175" y="1536500"/>
              <a:ext cx="525000" cy="525000"/>
            </a:xfrm>
            <a:prstGeom prst="ellipse">
              <a:avLst/>
            </a:prstGeom>
            <a:solidFill>
              <a:srgbClr val="002060">
                <a:alpha val="6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1486550" y="2213550"/>
              <a:ext cx="711900" cy="711900"/>
            </a:xfrm>
            <a:prstGeom prst="ellipse">
              <a:avLst/>
            </a:prstGeom>
            <a:solidFill>
              <a:srgbClr val="002060">
                <a:alpha val="6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1251675" y="3140425"/>
              <a:ext cx="895500" cy="895500"/>
            </a:xfrm>
            <a:prstGeom prst="ellipse">
              <a:avLst/>
            </a:prstGeom>
            <a:solidFill>
              <a:srgbClr val="002060">
                <a:alpha val="6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1678900" y="4250925"/>
              <a:ext cx="1069200" cy="1069200"/>
            </a:xfrm>
            <a:prstGeom prst="ellipse">
              <a:avLst/>
            </a:prstGeom>
            <a:solidFill>
              <a:srgbClr val="002060">
                <a:alpha val="6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2" name="Google Shape;29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0527" y="2392825"/>
            <a:ext cx="932211" cy="103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8"/>
          <p:cNvSpPr txBox="1"/>
          <p:nvPr/>
        </p:nvSpPr>
        <p:spPr>
          <a:xfrm>
            <a:off x="2193186" y="2450023"/>
            <a:ext cx="2378649" cy="98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0" i="0" u="none" strike="noStrike" cap="none">
                <a:solidFill>
                  <a:srgbClr val="052052"/>
                </a:solidFill>
                <a:latin typeface="Roboto Light"/>
                <a:ea typeface="Roboto Light"/>
                <a:cs typeface="Roboto Light"/>
                <a:sym typeface="Roboto Light"/>
              </a:rPr>
              <a:t>Contexte &amp; besoins</a:t>
            </a:r>
            <a:endParaRPr sz="2800" b="0" i="0" u="none" strike="noStrike" cap="none">
              <a:solidFill>
                <a:srgbClr val="05205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94" name="Google Shape;29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5966" y="3480043"/>
            <a:ext cx="930982" cy="103480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8"/>
          <p:cNvSpPr txBox="1"/>
          <p:nvPr/>
        </p:nvSpPr>
        <p:spPr>
          <a:xfrm>
            <a:off x="2168258" y="3529720"/>
            <a:ext cx="2378649" cy="98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0" i="0" u="none" strike="noStrike" cap="none">
                <a:solidFill>
                  <a:srgbClr val="052052"/>
                </a:solidFill>
                <a:latin typeface="Roboto Light"/>
                <a:ea typeface="Roboto Light"/>
                <a:cs typeface="Roboto Light"/>
                <a:sym typeface="Roboto Light"/>
              </a:rPr>
              <a:t>Méthodologie</a:t>
            </a:r>
            <a:endParaRPr sz="2800" b="0" i="0" u="none" strike="noStrike" cap="none">
              <a:solidFill>
                <a:srgbClr val="05205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Titre Échéancier &amp; Budget">
  <p:cSld name="1_Confiance client 5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9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1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19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9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300" name="Google Shape;300;p19"/>
          <p:cNvSpPr/>
          <p:nvPr/>
        </p:nvSpPr>
        <p:spPr>
          <a:xfrm>
            <a:off x="5112000" y="-2"/>
            <a:ext cx="4817400" cy="6858000"/>
          </a:xfrm>
          <a:prstGeom prst="rect">
            <a:avLst/>
          </a:prstGeom>
          <a:solidFill>
            <a:srgbClr val="002060">
              <a:alpha val="60392"/>
            </a:srgbClr>
          </a:solidFill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9"/>
          <p:cNvSpPr txBox="1">
            <a:spLocks noGrp="1"/>
          </p:cNvSpPr>
          <p:nvPr>
            <p:ph type="sldNum" idx="2"/>
          </p:nvPr>
        </p:nvSpPr>
        <p:spPr>
          <a:xfrm>
            <a:off x="6996113" y="6356352"/>
            <a:ext cx="2229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302" name="Google Shape;302;p19"/>
          <p:cNvSpPr/>
          <p:nvPr/>
        </p:nvSpPr>
        <p:spPr>
          <a:xfrm>
            <a:off x="0" y="0"/>
            <a:ext cx="511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9"/>
          <p:cNvSpPr/>
          <p:nvPr/>
        </p:nvSpPr>
        <p:spPr>
          <a:xfrm flipH="1">
            <a:off x="5108400" y="-1"/>
            <a:ext cx="1175700" cy="6858000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9"/>
          <p:cNvSpPr/>
          <p:nvPr/>
        </p:nvSpPr>
        <p:spPr>
          <a:xfrm>
            <a:off x="-1790346" y="1285363"/>
            <a:ext cx="1229291" cy="490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47716" y="124639"/>
            <a:ext cx="1594247" cy="427031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9"/>
          <p:cNvSpPr/>
          <p:nvPr/>
        </p:nvSpPr>
        <p:spPr>
          <a:xfrm>
            <a:off x="-1937704" y="2204177"/>
            <a:ext cx="1229291" cy="490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9"/>
          <p:cNvSpPr txBox="1"/>
          <p:nvPr/>
        </p:nvSpPr>
        <p:spPr>
          <a:xfrm>
            <a:off x="2193186" y="2450023"/>
            <a:ext cx="2378649" cy="98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0" i="0" u="none" strike="noStrike" cap="none">
                <a:solidFill>
                  <a:srgbClr val="052052"/>
                </a:solidFill>
                <a:latin typeface="Roboto Light"/>
                <a:ea typeface="Roboto Light"/>
                <a:cs typeface="Roboto Light"/>
                <a:sym typeface="Roboto Light"/>
              </a:rPr>
              <a:t>Échéancier</a:t>
            </a:r>
            <a:endParaRPr sz="2800" b="0" i="0" u="none" strike="noStrike" cap="none">
              <a:solidFill>
                <a:srgbClr val="05205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08" name="Google Shape;308;p19"/>
          <p:cNvSpPr txBox="1"/>
          <p:nvPr/>
        </p:nvSpPr>
        <p:spPr>
          <a:xfrm>
            <a:off x="2168258" y="3529720"/>
            <a:ext cx="2378649" cy="98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0" i="0" u="none" strike="noStrike" cap="none">
                <a:solidFill>
                  <a:srgbClr val="052052"/>
                </a:solidFill>
                <a:latin typeface="Roboto Light"/>
                <a:ea typeface="Roboto Light"/>
                <a:cs typeface="Roboto Light"/>
                <a:sym typeface="Roboto Light"/>
              </a:rPr>
              <a:t>Budget</a:t>
            </a:r>
            <a:endParaRPr sz="2800" b="0" i="0" u="none" strike="noStrike" cap="none">
              <a:solidFill>
                <a:srgbClr val="05205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309" name="Google Shape;309;p19"/>
          <p:cNvGrpSpPr/>
          <p:nvPr/>
        </p:nvGrpSpPr>
        <p:grpSpPr>
          <a:xfrm>
            <a:off x="227978" y="2226669"/>
            <a:ext cx="951043" cy="2404658"/>
            <a:chOff x="1251675" y="1536500"/>
            <a:chExt cx="1496425" cy="3783625"/>
          </a:xfrm>
        </p:grpSpPr>
        <p:sp>
          <p:nvSpPr>
            <p:cNvPr id="310" name="Google Shape;310;p19"/>
            <p:cNvSpPr/>
            <p:nvPr/>
          </p:nvSpPr>
          <p:spPr>
            <a:xfrm>
              <a:off x="2147175" y="1536500"/>
              <a:ext cx="525000" cy="525000"/>
            </a:xfrm>
            <a:prstGeom prst="ellipse">
              <a:avLst/>
            </a:prstGeom>
            <a:solidFill>
              <a:srgbClr val="002060">
                <a:alpha val="6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1486550" y="2213550"/>
              <a:ext cx="711900" cy="711900"/>
            </a:xfrm>
            <a:prstGeom prst="ellipse">
              <a:avLst/>
            </a:prstGeom>
            <a:solidFill>
              <a:srgbClr val="002060">
                <a:alpha val="6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1251675" y="3140425"/>
              <a:ext cx="895500" cy="895500"/>
            </a:xfrm>
            <a:prstGeom prst="ellipse">
              <a:avLst/>
            </a:prstGeom>
            <a:solidFill>
              <a:srgbClr val="002060">
                <a:alpha val="6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1678900" y="4250925"/>
              <a:ext cx="1069200" cy="1069200"/>
            </a:xfrm>
            <a:prstGeom prst="ellipse">
              <a:avLst/>
            </a:prstGeom>
            <a:solidFill>
              <a:srgbClr val="002060">
                <a:alpha val="6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4" name="Google Shape;314;p19"/>
          <p:cNvGrpSpPr/>
          <p:nvPr/>
        </p:nvGrpSpPr>
        <p:grpSpPr>
          <a:xfrm rot="10800000">
            <a:off x="4461085" y="2226669"/>
            <a:ext cx="951043" cy="2404658"/>
            <a:chOff x="1251675" y="1536500"/>
            <a:chExt cx="1496425" cy="3783625"/>
          </a:xfrm>
        </p:grpSpPr>
        <p:sp>
          <p:nvSpPr>
            <p:cNvPr id="315" name="Google Shape;315;p19"/>
            <p:cNvSpPr/>
            <p:nvPr/>
          </p:nvSpPr>
          <p:spPr>
            <a:xfrm>
              <a:off x="2147175" y="1536500"/>
              <a:ext cx="525000" cy="525000"/>
            </a:xfrm>
            <a:prstGeom prst="ellipse">
              <a:avLst/>
            </a:prstGeom>
            <a:solidFill>
              <a:srgbClr val="002060">
                <a:alpha val="6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1486550" y="2213550"/>
              <a:ext cx="711900" cy="711900"/>
            </a:xfrm>
            <a:prstGeom prst="ellipse">
              <a:avLst/>
            </a:prstGeom>
            <a:solidFill>
              <a:srgbClr val="002060">
                <a:alpha val="6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1251675" y="3140425"/>
              <a:ext cx="895500" cy="895500"/>
            </a:xfrm>
            <a:prstGeom prst="ellipse">
              <a:avLst/>
            </a:prstGeom>
            <a:solidFill>
              <a:srgbClr val="002060">
                <a:alpha val="6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1678900" y="4250925"/>
              <a:ext cx="1069200" cy="1069200"/>
            </a:xfrm>
            <a:prstGeom prst="ellipse">
              <a:avLst/>
            </a:prstGeom>
            <a:solidFill>
              <a:srgbClr val="002060">
                <a:alpha val="6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9" name="Google Shape;31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5830" y="3485255"/>
            <a:ext cx="921603" cy="102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2726" y="2395523"/>
            <a:ext cx="932130" cy="1036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26;p20">
            <a:extLst>
              <a:ext uri="{FF2B5EF4-FFF2-40B4-BE49-F238E27FC236}">
                <a16:creationId xmlns:a16="http://schemas.microsoft.com/office/drawing/2014/main" id="{C54DBFA7-285F-4EC8-A834-B24DB76A2F6E}"/>
              </a:ext>
            </a:extLst>
          </p:cNvPr>
          <p:cNvSpPr txBox="1"/>
          <p:nvPr/>
        </p:nvSpPr>
        <p:spPr>
          <a:xfrm>
            <a:off x="731900" y="1462401"/>
            <a:ext cx="24387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dirty="0">
                <a:solidFill>
                  <a:srgbClr val="1C4587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{hello}</a:t>
            </a:r>
            <a:endParaRPr sz="2000" b="0" i="0" u="none" strike="noStrike" cap="none" dirty="0">
              <a:solidFill>
                <a:srgbClr val="1C4587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Format A4 (210 x 297 mm)</PresentationFormat>
  <Paragraphs>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Roboto</vt:lpstr>
      <vt:lpstr>Arial</vt:lpstr>
      <vt:lpstr>Calibri</vt:lpstr>
      <vt:lpstr>Roboto Light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Rémi Dufeu</cp:lastModifiedBy>
  <cp:revision>2</cp:revision>
  <dcterms:modified xsi:type="dcterms:W3CDTF">2022-02-21T20:10:27Z</dcterms:modified>
</cp:coreProperties>
</file>