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4"/>
    <p:sldMasterId id="214748366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Poppi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Poppins-bold.fntdata"/><Relationship Id="rId25" Type="http://schemas.openxmlformats.org/officeDocument/2006/relationships/font" Target="fonts/Poppins-regular.fntdata"/><Relationship Id="rId28" Type="http://schemas.openxmlformats.org/officeDocument/2006/relationships/font" Target="fonts/Poppins-boldItalic.fntdata"/><Relationship Id="rId27" Type="http://schemas.openxmlformats.org/officeDocument/2006/relationships/font" Target="fonts/Poppins-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c8d97d80a2_0_0:notes"/>
          <p:cNvSpPr txBox="1"/>
          <p:nvPr>
            <p:ph idx="1" type="body"/>
          </p:nvPr>
        </p:nvSpPr>
        <p:spPr>
          <a:xfrm>
            <a:off x="685583" y="4400101"/>
            <a:ext cx="5486700" cy="360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gc8d97d80a2_0_0:notes"/>
          <p:cNvSpPr/>
          <p:nvPr>
            <p:ph idx="2" type="sldImg"/>
          </p:nvPr>
        </p:nvSpPr>
        <p:spPr>
          <a:xfrm>
            <a:off x="2271009" y="1143000"/>
            <a:ext cx="2316000" cy="3086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c8d9893a19_0_124:notes"/>
          <p:cNvSpPr txBox="1"/>
          <p:nvPr>
            <p:ph idx="1" type="body"/>
          </p:nvPr>
        </p:nvSpPr>
        <p:spPr>
          <a:xfrm>
            <a:off x="685583" y="4400101"/>
            <a:ext cx="5486700" cy="360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gc8d9893a19_0_124:notes"/>
          <p:cNvSpPr/>
          <p:nvPr>
            <p:ph idx="2" type="sldImg"/>
          </p:nvPr>
        </p:nvSpPr>
        <p:spPr>
          <a:xfrm>
            <a:off x="2271009" y="1143000"/>
            <a:ext cx="2316000" cy="3086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c8d9893a19_0_172:notes"/>
          <p:cNvSpPr txBox="1"/>
          <p:nvPr>
            <p:ph idx="1" type="body"/>
          </p:nvPr>
        </p:nvSpPr>
        <p:spPr>
          <a:xfrm>
            <a:off x="685583" y="4400101"/>
            <a:ext cx="5486700" cy="360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gc8d9893a19_0_172:notes"/>
          <p:cNvSpPr/>
          <p:nvPr>
            <p:ph idx="2" type="sldImg"/>
          </p:nvPr>
        </p:nvSpPr>
        <p:spPr>
          <a:xfrm>
            <a:off x="2271009" y="1143000"/>
            <a:ext cx="2316000" cy="3086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c8d9893a19_0_145:notes"/>
          <p:cNvSpPr txBox="1"/>
          <p:nvPr>
            <p:ph idx="1" type="body"/>
          </p:nvPr>
        </p:nvSpPr>
        <p:spPr>
          <a:xfrm>
            <a:off x="685583" y="4400101"/>
            <a:ext cx="5486700" cy="360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gc8d9893a19_0_145:notes"/>
          <p:cNvSpPr/>
          <p:nvPr>
            <p:ph idx="2" type="sldImg"/>
          </p:nvPr>
        </p:nvSpPr>
        <p:spPr>
          <a:xfrm>
            <a:off x="2271009" y="1143000"/>
            <a:ext cx="2316000" cy="3086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c8d9c704b8_2_85:notes"/>
          <p:cNvSpPr txBox="1"/>
          <p:nvPr>
            <p:ph idx="1" type="body"/>
          </p:nvPr>
        </p:nvSpPr>
        <p:spPr>
          <a:xfrm>
            <a:off x="685583" y="4400101"/>
            <a:ext cx="5486700" cy="360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gc8d9c704b8_2_85:notes"/>
          <p:cNvSpPr/>
          <p:nvPr>
            <p:ph idx="2" type="sldImg"/>
          </p:nvPr>
        </p:nvSpPr>
        <p:spPr>
          <a:xfrm>
            <a:off x="2271009" y="1143000"/>
            <a:ext cx="2316000" cy="3086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c8d9c704b8_2_1:notes"/>
          <p:cNvSpPr txBox="1"/>
          <p:nvPr>
            <p:ph idx="1" type="body"/>
          </p:nvPr>
        </p:nvSpPr>
        <p:spPr>
          <a:xfrm>
            <a:off x="685583" y="4400101"/>
            <a:ext cx="5486700" cy="360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gc8d9c704b8_2_1:notes"/>
          <p:cNvSpPr/>
          <p:nvPr>
            <p:ph idx="2" type="sldImg"/>
          </p:nvPr>
        </p:nvSpPr>
        <p:spPr>
          <a:xfrm>
            <a:off x="2271009" y="1143000"/>
            <a:ext cx="2316000" cy="3086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c8d9c704b8_2_61:notes"/>
          <p:cNvSpPr txBox="1"/>
          <p:nvPr>
            <p:ph idx="1" type="body"/>
          </p:nvPr>
        </p:nvSpPr>
        <p:spPr>
          <a:xfrm>
            <a:off x="685583" y="4400101"/>
            <a:ext cx="5486700" cy="360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gc8d9c704b8_2_61:notes"/>
          <p:cNvSpPr/>
          <p:nvPr>
            <p:ph idx="2" type="sldImg"/>
          </p:nvPr>
        </p:nvSpPr>
        <p:spPr>
          <a:xfrm>
            <a:off x="2271009" y="1143000"/>
            <a:ext cx="2316000" cy="3086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c8d9c704b8_2_70:notes"/>
          <p:cNvSpPr txBox="1"/>
          <p:nvPr>
            <p:ph idx="1" type="body"/>
          </p:nvPr>
        </p:nvSpPr>
        <p:spPr>
          <a:xfrm>
            <a:off x="685583" y="4400101"/>
            <a:ext cx="5486700" cy="360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gc8d9c704b8_2_70:notes"/>
          <p:cNvSpPr/>
          <p:nvPr>
            <p:ph idx="2" type="sldImg"/>
          </p:nvPr>
        </p:nvSpPr>
        <p:spPr>
          <a:xfrm>
            <a:off x="2271009" y="1143000"/>
            <a:ext cx="2316000" cy="3086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c8d9893a19_0_20:notes"/>
          <p:cNvSpPr txBox="1"/>
          <p:nvPr>
            <p:ph idx="1" type="body"/>
          </p:nvPr>
        </p:nvSpPr>
        <p:spPr>
          <a:xfrm>
            <a:off x="685583" y="4400101"/>
            <a:ext cx="5486700" cy="360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gc8d9893a19_0_20:notes"/>
          <p:cNvSpPr/>
          <p:nvPr>
            <p:ph idx="2" type="sldImg"/>
          </p:nvPr>
        </p:nvSpPr>
        <p:spPr>
          <a:xfrm>
            <a:off x="2271009" y="1143000"/>
            <a:ext cx="2316000" cy="3086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c8d97d80a2_0_400:notes"/>
          <p:cNvSpPr txBox="1"/>
          <p:nvPr>
            <p:ph idx="1" type="body"/>
          </p:nvPr>
        </p:nvSpPr>
        <p:spPr>
          <a:xfrm>
            <a:off x="685583" y="4400101"/>
            <a:ext cx="5486700" cy="360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gc8d97d80a2_0_400:notes"/>
          <p:cNvSpPr/>
          <p:nvPr>
            <p:ph idx="2" type="sldImg"/>
          </p:nvPr>
        </p:nvSpPr>
        <p:spPr>
          <a:xfrm>
            <a:off x="2271009" y="1143000"/>
            <a:ext cx="2316000" cy="3086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c8d97d80a2_0_143:notes"/>
          <p:cNvSpPr txBox="1"/>
          <p:nvPr>
            <p:ph idx="1" type="body"/>
          </p:nvPr>
        </p:nvSpPr>
        <p:spPr>
          <a:xfrm>
            <a:off x="685583" y="4400101"/>
            <a:ext cx="5486700" cy="360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gc8d97d80a2_0_143:notes"/>
          <p:cNvSpPr/>
          <p:nvPr>
            <p:ph idx="2" type="sldImg"/>
          </p:nvPr>
        </p:nvSpPr>
        <p:spPr>
          <a:xfrm>
            <a:off x="2271009" y="1143000"/>
            <a:ext cx="2316000" cy="3086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c8d97d80a2_0_450:notes"/>
          <p:cNvSpPr txBox="1"/>
          <p:nvPr>
            <p:ph idx="1" type="body"/>
          </p:nvPr>
        </p:nvSpPr>
        <p:spPr>
          <a:xfrm>
            <a:off x="685583" y="4400101"/>
            <a:ext cx="5486700" cy="360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gc8d97d80a2_0_450:notes"/>
          <p:cNvSpPr/>
          <p:nvPr>
            <p:ph idx="2" type="sldImg"/>
          </p:nvPr>
        </p:nvSpPr>
        <p:spPr>
          <a:xfrm>
            <a:off x="2271009" y="1143000"/>
            <a:ext cx="2316000" cy="3086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c8d97d80a2_0_501:notes"/>
          <p:cNvSpPr txBox="1"/>
          <p:nvPr>
            <p:ph idx="1" type="body"/>
          </p:nvPr>
        </p:nvSpPr>
        <p:spPr>
          <a:xfrm>
            <a:off x="685583" y="4400101"/>
            <a:ext cx="5486700" cy="360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gc8d97d80a2_0_501:notes"/>
          <p:cNvSpPr/>
          <p:nvPr>
            <p:ph idx="2" type="sldImg"/>
          </p:nvPr>
        </p:nvSpPr>
        <p:spPr>
          <a:xfrm>
            <a:off x="2271009" y="1143000"/>
            <a:ext cx="2316000" cy="3086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c8d9893a19_0_1:notes"/>
          <p:cNvSpPr txBox="1"/>
          <p:nvPr>
            <p:ph idx="1" type="body"/>
          </p:nvPr>
        </p:nvSpPr>
        <p:spPr>
          <a:xfrm>
            <a:off x="685583" y="4400101"/>
            <a:ext cx="5486700" cy="360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gc8d9893a19_0_1:notes"/>
          <p:cNvSpPr/>
          <p:nvPr>
            <p:ph idx="2" type="sldImg"/>
          </p:nvPr>
        </p:nvSpPr>
        <p:spPr>
          <a:xfrm>
            <a:off x="2271009" y="1143000"/>
            <a:ext cx="2316000" cy="3086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c8d97d80a2_0_246:notes"/>
          <p:cNvSpPr txBox="1"/>
          <p:nvPr>
            <p:ph idx="1" type="body"/>
          </p:nvPr>
        </p:nvSpPr>
        <p:spPr>
          <a:xfrm>
            <a:off x="685583" y="4400101"/>
            <a:ext cx="5486700" cy="360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gc8d97d80a2_0_246:notes"/>
          <p:cNvSpPr/>
          <p:nvPr>
            <p:ph idx="2" type="sldImg"/>
          </p:nvPr>
        </p:nvSpPr>
        <p:spPr>
          <a:xfrm>
            <a:off x="2271009" y="1143000"/>
            <a:ext cx="2316000" cy="3086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c8d9893a19_0_78:notes"/>
          <p:cNvSpPr txBox="1"/>
          <p:nvPr>
            <p:ph idx="1" type="body"/>
          </p:nvPr>
        </p:nvSpPr>
        <p:spPr>
          <a:xfrm>
            <a:off x="685583" y="4400101"/>
            <a:ext cx="5486700" cy="360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gc8d9893a19_0_78:notes"/>
          <p:cNvSpPr/>
          <p:nvPr>
            <p:ph idx="2" type="sldImg"/>
          </p:nvPr>
        </p:nvSpPr>
        <p:spPr>
          <a:xfrm>
            <a:off x="2271009" y="1143000"/>
            <a:ext cx="2316000" cy="3086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c8d9893a19_0_88:notes"/>
          <p:cNvSpPr txBox="1"/>
          <p:nvPr>
            <p:ph idx="1" type="body"/>
          </p:nvPr>
        </p:nvSpPr>
        <p:spPr>
          <a:xfrm>
            <a:off x="685583" y="4400101"/>
            <a:ext cx="5486700" cy="360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gc8d9893a19_0_88:notes"/>
          <p:cNvSpPr/>
          <p:nvPr>
            <p:ph idx="2" type="sldImg"/>
          </p:nvPr>
        </p:nvSpPr>
        <p:spPr>
          <a:xfrm>
            <a:off x="2271009" y="1143000"/>
            <a:ext cx="2316000" cy="3086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c8d9893a19_0_107:notes"/>
          <p:cNvSpPr txBox="1"/>
          <p:nvPr>
            <p:ph idx="1" type="body"/>
          </p:nvPr>
        </p:nvSpPr>
        <p:spPr>
          <a:xfrm>
            <a:off x="685583" y="4400101"/>
            <a:ext cx="5486700" cy="360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gc8d9893a19_0_107:notes"/>
          <p:cNvSpPr/>
          <p:nvPr>
            <p:ph idx="2" type="sldImg"/>
          </p:nvPr>
        </p:nvSpPr>
        <p:spPr>
          <a:xfrm>
            <a:off x="2271009" y="1143000"/>
            <a:ext cx="2316000" cy="3086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50" name="Shape 50"/>
        <p:cNvGrpSpPr/>
        <p:nvPr/>
      </p:nvGrpSpPr>
      <p:grpSpPr>
        <a:xfrm>
          <a:off x="0" y="0"/>
          <a:ext cx="0" cy="0"/>
          <a:chOff x="0" y="0"/>
          <a:chExt cx="0" cy="0"/>
        </a:xfrm>
      </p:grpSpPr>
      <p:sp>
        <p:nvSpPr>
          <p:cNvPr id="51" name="Google Shape;51;p13"/>
          <p:cNvSpPr txBox="1"/>
          <p:nvPr>
            <p:ph type="title"/>
          </p:nvPr>
        </p:nvSpPr>
        <p:spPr>
          <a:xfrm>
            <a:off x="2296884" y="1342061"/>
            <a:ext cx="4550100" cy="13707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2800"/>
              <a:buNone/>
              <a:defRPr b="1" i="0" sz="6900">
                <a:solidFill>
                  <a:srgbClr val="404041"/>
                </a:solidFill>
                <a:latin typeface="Trebuchet MS"/>
                <a:ea typeface="Trebuchet MS"/>
                <a:cs typeface="Trebuchet MS"/>
                <a:sym typeface="Trebuchet M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13"/>
          <p:cNvSpPr txBox="1"/>
          <p:nvPr>
            <p:ph idx="11" type="ftr"/>
          </p:nvPr>
        </p:nvSpPr>
        <p:spPr>
          <a:xfrm>
            <a:off x="3108960" y="4783455"/>
            <a:ext cx="29259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600"/>
              <a:buNone/>
              <a:defRPr sz="600">
                <a:solidFill>
                  <a:srgbClr val="888888"/>
                </a:solidFill>
              </a:defRPr>
            </a:lvl1pPr>
            <a:lvl2pPr lvl="1" rtl="0" algn="l">
              <a:spcBef>
                <a:spcPts val="0"/>
              </a:spcBef>
              <a:spcAft>
                <a:spcPts val="0"/>
              </a:spcAft>
              <a:buSzPts val="600"/>
              <a:buNone/>
              <a:defRPr sz="600"/>
            </a:lvl2pPr>
            <a:lvl3pPr lvl="2" rtl="0" algn="l">
              <a:spcBef>
                <a:spcPts val="0"/>
              </a:spcBef>
              <a:spcAft>
                <a:spcPts val="0"/>
              </a:spcAft>
              <a:buSzPts val="600"/>
              <a:buNone/>
              <a:defRPr sz="600"/>
            </a:lvl3pPr>
            <a:lvl4pPr lvl="3" rtl="0" algn="l">
              <a:spcBef>
                <a:spcPts val="0"/>
              </a:spcBef>
              <a:spcAft>
                <a:spcPts val="0"/>
              </a:spcAft>
              <a:buSzPts val="600"/>
              <a:buNone/>
              <a:defRPr sz="600"/>
            </a:lvl4pPr>
            <a:lvl5pPr lvl="4" rtl="0" algn="l">
              <a:spcBef>
                <a:spcPts val="0"/>
              </a:spcBef>
              <a:spcAft>
                <a:spcPts val="0"/>
              </a:spcAft>
              <a:buSzPts val="600"/>
              <a:buNone/>
              <a:defRPr sz="600"/>
            </a:lvl5pPr>
            <a:lvl6pPr lvl="5" rtl="0" algn="l">
              <a:spcBef>
                <a:spcPts val="0"/>
              </a:spcBef>
              <a:spcAft>
                <a:spcPts val="0"/>
              </a:spcAft>
              <a:buSzPts val="600"/>
              <a:buNone/>
              <a:defRPr sz="600"/>
            </a:lvl6pPr>
            <a:lvl7pPr lvl="6" rtl="0" algn="l">
              <a:spcBef>
                <a:spcPts val="0"/>
              </a:spcBef>
              <a:spcAft>
                <a:spcPts val="0"/>
              </a:spcAft>
              <a:buSzPts val="600"/>
              <a:buNone/>
              <a:defRPr sz="600"/>
            </a:lvl7pPr>
            <a:lvl8pPr lvl="7" rtl="0" algn="l">
              <a:spcBef>
                <a:spcPts val="0"/>
              </a:spcBef>
              <a:spcAft>
                <a:spcPts val="0"/>
              </a:spcAft>
              <a:buSzPts val="600"/>
              <a:buNone/>
              <a:defRPr sz="600"/>
            </a:lvl8pPr>
            <a:lvl9pPr lvl="8" rtl="0" algn="l">
              <a:spcBef>
                <a:spcPts val="0"/>
              </a:spcBef>
              <a:spcAft>
                <a:spcPts val="0"/>
              </a:spcAft>
              <a:buSzPts val="600"/>
              <a:buNone/>
              <a:defRPr sz="600"/>
            </a:lvl9pPr>
          </a:lstStyle>
          <a:p/>
        </p:txBody>
      </p:sp>
      <p:sp>
        <p:nvSpPr>
          <p:cNvPr id="53" name="Google Shape;53;p13"/>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600"/>
              <a:buNone/>
              <a:defRPr sz="600">
                <a:solidFill>
                  <a:srgbClr val="888888"/>
                </a:solidFill>
              </a:defRPr>
            </a:lvl1pPr>
            <a:lvl2pPr lvl="1" rtl="0" algn="l">
              <a:spcBef>
                <a:spcPts val="0"/>
              </a:spcBef>
              <a:spcAft>
                <a:spcPts val="0"/>
              </a:spcAft>
              <a:buSzPts val="600"/>
              <a:buNone/>
              <a:defRPr sz="600"/>
            </a:lvl2pPr>
            <a:lvl3pPr lvl="2" rtl="0" algn="l">
              <a:spcBef>
                <a:spcPts val="0"/>
              </a:spcBef>
              <a:spcAft>
                <a:spcPts val="0"/>
              </a:spcAft>
              <a:buSzPts val="600"/>
              <a:buNone/>
              <a:defRPr sz="600"/>
            </a:lvl3pPr>
            <a:lvl4pPr lvl="3" rtl="0" algn="l">
              <a:spcBef>
                <a:spcPts val="0"/>
              </a:spcBef>
              <a:spcAft>
                <a:spcPts val="0"/>
              </a:spcAft>
              <a:buSzPts val="600"/>
              <a:buNone/>
              <a:defRPr sz="600"/>
            </a:lvl4pPr>
            <a:lvl5pPr lvl="4" rtl="0" algn="l">
              <a:spcBef>
                <a:spcPts val="0"/>
              </a:spcBef>
              <a:spcAft>
                <a:spcPts val="0"/>
              </a:spcAft>
              <a:buSzPts val="600"/>
              <a:buNone/>
              <a:defRPr sz="600"/>
            </a:lvl5pPr>
            <a:lvl6pPr lvl="5" rtl="0" algn="l">
              <a:spcBef>
                <a:spcPts val="0"/>
              </a:spcBef>
              <a:spcAft>
                <a:spcPts val="0"/>
              </a:spcAft>
              <a:buSzPts val="600"/>
              <a:buNone/>
              <a:defRPr sz="600"/>
            </a:lvl6pPr>
            <a:lvl7pPr lvl="6" rtl="0" algn="l">
              <a:spcBef>
                <a:spcPts val="0"/>
              </a:spcBef>
              <a:spcAft>
                <a:spcPts val="0"/>
              </a:spcAft>
              <a:buSzPts val="600"/>
              <a:buNone/>
              <a:defRPr sz="600"/>
            </a:lvl7pPr>
            <a:lvl8pPr lvl="7" rtl="0" algn="l">
              <a:spcBef>
                <a:spcPts val="0"/>
              </a:spcBef>
              <a:spcAft>
                <a:spcPts val="0"/>
              </a:spcAft>
              <a:buSzPts val="600"/>
              <a:buNone/>
              <a:defRPr sz="600"/>
            </a:lvl8pPr>
            <a:lvl9pPr lvl="8" rtl="0" algn="l">
              <a:spcBef>
                <a:spcPts val="0"/>
              </a:spcBef>
              <a:spcAft>
                <a:spcPts val="0"/>
              </a:spcAft>
              <a:buSzPts val="600"/>
              <a:buNone/>
              <a:defRPr sz="600"/>
            </a:lvl9pPr>
          </a:lstStyle>
          <a:p/>
        </p:txBody>
      </p:sp>
      <p:sp>
        <p:nvSpPr>
          <p:cNvPr id="54" name="Google Shape;54;p13"/>
          <p:cNvSpPr txBox="1"/>
          <p:nvPr>
            <p:ph idx="12" type="sldNum"/>
          </p:nvPr>
        </p:nvSpPr>
        <p:spPr>
          <a:xfrm>
            <a:off x="6583681" y="4783455"/>
            <a:ext cx="2103000" cy="257100"/>
          </a:xfrm>
          <a:prstGeom prst="rect">
            <a:avLst/>
          </a:prstGeom>
          <a:noFill/>
          <a:ln>
            <a:noFill/>
          </a:ln>
        </p:spPr>
        <p:txBody>
          <a:bodyPr anchorCtr="0" anchor="t" bIns="0" lIns="0" spcFirstLastPara="1" rIns="0" wrap="square" tIns="0">
            <a:sp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fr"/>
              <a:t>‹#›</a:t>
            </a:fld>
            <a:endParaRPr sz="800">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4" name="Shape 64"/>
        <p:cNvGrpSpPr/>
        <p:nvPr/>
      </p:nvGrpSpPr>
      <p:grpSpPr>
        <a:xfrm>
          <a:off x="0" y="0"/>
          <a:ext cx="0" cy="0"/>
          <a:chOff x="0" y="0"/>
          <a:chExt cx="0" cy="0"/>
        </a:xfrm>
      </p:grpSpPr>
      <p:sp>
        <p:nvSpPr>
          <p:cNvPr id="65" name="Google Shape;65;p15"/>
          <p:cNvSpPr txBox="1"/>
          <p:nvPr>
            <p:ph type="title"/>
          </p:nvPr>
        </p:nvSpPr>
        <p:spPr>
          <a:xfrm>
            <a:off x="2296884" y="1342061"/>
            <a:ext cx="4550100" cy="13707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600"/>
              <a:buNone/>
              <a:defRPr b="1" i="0" sz="6900">
                <a:solidFill>
                  <a:srgbClr val="404041"/>
                </a:solidFill>
                <a:latin typeface="Trebuchet MS"/>
                <a:ea typeface="Trebuchet MS"/>
                <a:cs typeface="Trebuchet MS"/>
                <a:sym typeface="Trebuchet MS"/>
              </a:defRPr>
            </a:lvl1pPr>
            <a:lvl2pPr lvl="1" rtl="0">
              <a:spcBef>
                <a:spcPts val="0"/>
              </a:spcBef>
              <a:spcAft>
                <a:spcPts val="0"/>
              </a:spcAft>
              <a:buSzPts val="600"/>
              <a:buNone/>
              <a:defRPr/>
            </a:lvl2pPr>
            <a:lvl3pPr lvl="2" rtl="0">
              <a:spcBef>
                <a:spcPts val="0"/>
              </a:spcBef>
              <a:spcAft>
                <a:spcPts val="0"/>
              </a:spcAft>
              <a:buSzPts val="600"/>
              <a:buNone/>
              <a:defRPr/>
            </a:lvl3pPr>
            <a:lvl4pPr lvl="3" rtl="0">
              <a:spcBef>
                <a:spcPts val="0"/>
              </a:spcBef>
              <a:spcAft>
                <a:spcPts val="0"/>
              </a:spcAft>
              <a:buSzPts val="600"/>
              <a:buNone/>
              <a:defRPr/>
            </a:lvl4pPr>
            <a:lvl5pPr lvl="4" rtl="0">
              <a:spcBef>
                <a:spcPts val="0"/>
              </a:spcBef>
              <a:spcAft>
                <a:spcPts val="0"/>
              </a:spcAft>
              <a:buSzPts val="600"/>
              <a:buNone/>
              <a:defRPr/>
            </a:lvl5pPr>
            <a:lvl6pPr lvl="5" rtl="0">
              <a:spcBef>
                <a:spcPts val="0"/>
              </a:spcBef>
              <a:spcAft>
                <a:spcPts val="0"/>
              </a:spcAft>
              <a:buSzPts val="600"/>
              <a:buNone/>
              <a:defRPr/>
            </a:lvl6pPr>
            <a:lvl7pPr lvl="6" rtl="0">
              <a:spcBef>
                <a:spcPts val="0"/>
              </a:spcBef>
              <a:spcAft>
                <a:spcPts val="0"/>
              </a:spcAft>
              <a:buSzPts val="600"/>
              <a:buNone/>
              <a:defRPr/>
            </a:lvl7pPr>
            <a:lvl8pPr lvl="7" rtl="0">
              <a:spcBef>
                <a:spcPts val="0"/>
              </a:spcBef>
              <a:spcAft>
                <a:spcPts val="0"/>
              </a:spcAft>
              <a:buSzPts val="600"/>
              <a:buNone/>
              <a:defRPr/>
            </a:lvl8pPr>
            <a:lvl9pPr lvl="8" rtl="0">
              <a:spcBef>
                <a:spcPts val="0"/>
              </a:spcBef>
              <a:spcAft>
                <a:spcPts val="0"/>
              </a:spcAft>
              <a:buSzPts val="600"/>
              <a:buNone/>
              <a:defRPr/>
            </a:lvl9pPr>
          </a:lstStyle>
          <a:p/>
        </p:txBody>
      </p:sp>
      <p:sp>
        <p:nvSpPr>
          <p:cNvPr id="66" name="Google Shape;66;p15"/>
          <p:cNvSpPr txBox="1"/>
          <p:nvPr>
            <p:ph idx="1" type="body"/>
          </p:nvPr>
        </p:nvSpPr>
        <p:spPr>
          <a:xfrm>
            <a:off x="2296884" y="1342061"/>
            <a:ext cx="4550100" cy="13707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600"/>
              <a:buNone/>
              <a:defRPr b="0" i="0">
                <a:solidFill>
                  <a:schemeClr val="dk1"/>
                </a:solidFill>
              </a:defRPr>
            </a:lvl1pPr>
            <a:lvl2pPr indent="-228600" lvl="1" marL="914400" rtl="0" algn="l">
              <a:spcBef>
                <a:spcPts val="0"/>
              </a:spcBef>
              <a:spcAft>
                <a:spcPts val="0"/>
              </a:spcAft>
              <a:buSzPts val="600"/>
              <a:buNone/>
              <a:defRPr/>
            </a:lvl2pPr>
            <a:lvl3pPr indent="-228600" lvl="2" marL="1371600" rtl="0" algn="l">
              <a:spcBef>
                <a:spcPts val="0"/>
              </a:spcBef>
              <a:spcAft>
                <a:spcPts val="0"/>
              </a:spcAft>
              <a:buSzPts val="600"/>
              <a:buNone/>
              <a:defRPr/>
            </a:lvl3pPr>
            <a:lvl4pPr indent="-228600" lvl="3" marL="1828800" rtl="0" algn="l">
              <a:spcBef>
                <a:spcPts val="0"/>
              </a:spcBef>
              <a:spcAft>
                <a:spcPts val="0"/>
              </a:spcAft>
              <a:buSzPts val="600"/>
              <a:buNone/>
              <a:defRPr/>
            </a:lvl4pPr>
            <a:lvl5pPr indent="-228600" lvl="4" marL="2286000" rtl="0" algn="l">
              <a:spcBef>
                <a:spcPts val="0"/>
              </a:spcBef>
              <a:spcAft>
                <a:spcPts val="0"/>
              </a:spcAft>
              <a:buSzPts val="600"/>
              <a:buNone/>
              <a:defRPr/>
            </a:lvl5pPr>
            <a:lvl6pPr indent="-228600" lvl="5" marL="2743200" rtl="0" algn="l">
              <a:spcBef>
                <a:spcPts val="0"/>
              </a:spcBef>
              <a:spcAft>
                <a:spcPts val="0"/>
              </a:spcAft>
              <a:buSzPts val="600"/>
              <a:buNone/>
              <a:defRPr/>
            </a:lvl6pPr>
            <a:lvl7pPr indent="-228600" lvl="6" marL="3200400" rtl="0" algn="l">
              <a:spcBef>
                <a:spcPts val="0"/>
              </a:spcBef>
              <a:spcAft>
                <a:spcPts val="0"/>
              </a:spcAft>
              <a:buSzPts val="600"/>
              <a:buNone/>
              <a:defRPr/>
            </a:lvl7pPr>
            <a:lvl8pPr indent="-228600" lvl="7" marL="3657600" rtl="0" algn="l">
              <a:spcBef>
                <a:spcPts val="0"/>
              </a:spcBef>
              <a:spcAft>
                <a:spcPts val="0"/>
              </a:spcAft>
              <a:buSzPts val="600"/>
              <a:buNone/>
              <a:defRPr/>
            </a:lvl8pPr>
            <a:lvl9pPr indent="-228600" lvl="8" marL="4114800" rtl="0" algn="l">
              <a:spcBef>
                <a:spcPts val="0"/>
              </a:spcBef>
              <a:spcAft>
                <a:spcPts val="0"/>
              </a:spcAft>
              <a:buSzPts val="600"/>
              <a:buNone/>
              <a:defRPr/>
            </a:lvl9pPr>
          </a:lstStyle>
          <a:p/>
        </p:txBody>
      </p:sp>
      <p:sp>
        <p:nvSpPr>
          <p:cNvPr id="67" name="Google Shape;67;p15"/>
          <p:cNvSpPr txBox="1"/>
          <p:nvPr>
            <p:ph idx="11" type="ftr"/>
          </p:nvPr>
        </p:nvSpPr>
        <p:spPr>
          <a:xfrm>
            <a:off x="3108960" y="4783455"/>
            <a:ext cx="29259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600"/>
              <a:buNone/>
              <a:defRPr>
                <a:solidFill>
                  <a:srgbClr val="888888"/>
                </a:solidFill>
              </a:defRPr>
            </a:lvl1pPr>
            <a:lvl2pPr lvl="1" rtl="0" algn="l">
              <a:spcBef>
                <a:spcPts val="0"/>
              </a:spcBef>
              <a:spcAft>
                <a:spcPts val="0"/>
              </a:spcAft>
              <a:buSzPts val="600"/>
              <a:buNone/>
              <a:defRPr/>
            </a:lvl2pPr>
            <a:lvl3pPr lvl="2" rtl="0" algn="l">
              <a:spcBef>
                <a:spcPts val="0"/>
              </a:spcBef>
              <a:spcAft>
                <a:spcPts val="0"/>
              </a:spcAft>
              <a:buSzPts val="600"/>
              <a:buNone/>
              <a:defRPr/>
            </a:lvl3pPr>
            <a:lvl4pPr lvl="3" rtl="0" algn="l">
              <a:spcBef>
                <a:spcPts val="0"/>
              </a:spcBef>
              <a:spcAft>
                <a:spcPts val="0"/>
              </a:spcAft>
              <a:buSzPts val="600"/>
              <a:buNone/>
              <a:defRPr/>
            </a:lvl4pPr>
            <a:lvl5pPr lvl="4" rtl="0" algn="l">
              <a:spcBef>
                <a:spcPts val="0"/>
              </a:spcBef>
              <a:spcAft>
                <a:spcPts val="0"/>
              </a:spcAft>
              <a:buSzPts val="600"/>
              <a:buNone/>
              <a:defRPr/>
            </a:lvl5pPr>
            <a:lvl6pPr lvl="5" rtl="0" algn="l">
              <a:spcBef>
                <a:spcPts val="0"/>
              </a:spcBef>
              <a:spcAft>
                <a:spcPts val="0"/>
              </a:spcAft>
              <a:buSzPts val="600"/>
              <a:buNone/>
              <a:defRPr/>
            </a:lvl6pPr>
            <a:lvl7pPr lvl="6" rtl="0" algn="l">
              <a:spcBef>
                <a:spcPts val="0"/>
              </a:spcBef>
              <a:spcAft>
                <a:spcPts val="0"/>
              </a:spcAft>
              <a:buSzPts val="600"/>
              <a:buNone/>
              <a:defRPr/>
            </a:lvl7pPr>
            <a:lvl8pPr lvl="7" rtl="0" algn="l">
              <a:spcBef>
                <a:spcPts val="0"/>
              </a:spcBef>
              <a:spcAft>
                <a:spcPts val="0"/>
              </a:spcAft>
              <a:buSzPts val="600"/>
              <a:buNone/>
              <a:defRPr/>
            </a:lvl8pPr>
            <a:lvl9pPr lvl="8" rtl="0" algn="l">
              <a:spcBef>
                <a:spcPts val="0"/>
              </a:spcBef>
              <a:spcAft>
                <a:spcPts val="0"/>
              </a:spcAft>
              <a:buSzPts val="600"/>
              <a:buNone/>
              <a:defRPr/>
            </a:lvl9pPr>
          </a:lstStyle>
          <a:p/>
        </p:txBody>
      </p:sp>
      <p:sp>
        <p:nvSpPr>
          <p:cNvPr id="68" name="Google Shape;68;p15"/>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600"/>
              <a:buNone/>
              <a:defRPr>
                <a:solidFill>
                  <a:srgbClr val="888888"/>
                </a:solidFill>
              </a:defRPr>
            </a:lvl1pPr>
            <a:lvl2pPr lvl="1" rtl="0" algn="l">
              <a:spcBef>
                <a:spcPts val="0"/>
              </a:spcBef>
              <a:spcAft>
                <a:spcPts val="0"/>
              </a:spcAft>
              <a:buSzPts val="600"/>
              <a:buNone/>
              <a:defRPr/>
            </a:lvl2pPr>
            <a:lvl3pPr lvl="2" rtl="0" algn="l">
              <a:spcBef>
                <a:spcPts val="0"/>
              </a:spcBef>
              <a:spcAft>
                <a:spcPts val="0"/>
              </a:spcAft>
              <a:buSzPts val="600"/>
              <a:buNone/>
              <a:defRPr/>
            </a:lvl3pPr>
            <a:lvl4pPr lvl="3" rtl="0" algn="l">
              <a:spcBef>
                <a:spcPts val="0"/>
              </a:spcBef>
              <a:spcAft>
                <a:spcPts val="0"/>
              </a:spcAft>
              <a:buSzPts val="600"/>
              <a:buNone/>
              <a:defRPr/>
            </a:lvl4pPr>
            <a:lvl5pPr lvl="4" rtl="0" algn="l">
              <a:spcBef>
                <a:spcPts val="0"/>
              </a:spcBef>
              <a:spcAft>
                <a:spcPts val="0"/>
              </a:spcAft>
              <a:buSzPts val="600"/>
              <a:buNone/>
              <a:defRPr/>
            </a:lvl5pPr>
            <a:lvl6pPr lvl="5" rtl="0" algn="l">
              <a:spcBef>
                <a:spcPts val="0"/>
              </a:spcBef>
              <a:spcAft>
                <a:spcPts val="0"/>
              </a:spcAft>
              <a:buSzPts val="600"/>
              <a:buNone/>
              <a:defRPr/>
            </a:lvl6pPr>
            <a:lvl7pPr lvl="6" rtl="0" algn="l">
              <a:spcBef>
                <a:spcPts val="0"/>
              </a:spcBef>
              <a:spcAft>
                <a:spcPts val="0"/>
              </a:spcAft>
              <a:buSzPts val="600"/>
              <a:buNone/>
              <a:defRPr/>
            </a:lvl7pPr>
            <a:lvl8pPr lvl="7" rtl="0" algn="l">
              <a:spcBef>
                <a:spcPts val="0"/>
              </a:spcBef>
              <a:spcAft>
                <a:spcPts val="0"/>
              </a:spcAft>
              <a:buSzPts val="600"/>
              <a:buNone/>
              <a:defRPr/>
            </a:lvl8pPr>
            <a:lvl9pPr lvl="8" rtl="0" algn="l">
              <a:spcBef>
                <a:spcPts val="0"/>
              </a:spcBef>
              <a:spcAft>
                <a:spcPts val="0"/>
              </a:spcAft>
              <a:buSzPts val="600"/>
              <a:buNone/>
              <a:defRPr/>
            </a:lvl9pPr>
          </a:lstStyle>
          <a:p/>
        </p:txBody>
      </p:sp>
      <p:sp>
        <p:nvSpPr>
          <p:cNvPr id="69" name="Google Shape;69;p15"/>
          <p:cNvSpPr txBox="1"/>
          <p:nvPr>
            <p:ph idx="12" type="sldNum"/>
          </p:nvPr>
        </p:nvSpPr>
        <p:spPr>
          <a:xfrm>
            <a:off x="6583681" y="4783455"/>
            <a:ext cx="2103000" cy="257100"/>
          </a:xfrm>
          <a:prstGeom prst="rect">
            <a:avLst/>
          </a:prstGeom>
          <a:noFill/>
          <a:ln>
            <a:noFill/>
          </a:ln>
        </p:spPr>
        <p:txBody>
          <a:bodyPr anchorCtr="0" anchor="t" bIns="0" lIns="0" spcFirstLastPara="1" rIns="0" wrap="square" tIns="0">
            <a:sp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fr"/>
              <a:t>‹#›</a:t>
            </a:fld>
            <a:endParaRPr sz="800">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70" name="Shape 70"/>
        <p:cNvGrpSpPr/>
        <p:nvPr/>
      </p:nvGrpSpPr>
      <p:grpSpPr>
        <a:xfrm>
          <a:off x="0" y="0"/>
          <a:ext cx="0" cy="0"/>
          <a:chOff x="0" y="0"/>
          <a:chExt cx="0" cy="0"/>
        </a:xfrm>
      </p:grpSpPr>
      <p:sp>
        <p:nvSpPr>
          <p:cNvPr id="71" name="Google Shape;71;p16"/>
          <p:cNvSpPr txBox="1"/>
          <p:nvPr>
            <p:ph type="title"/>
          </p:nvPr>
        </p:nvSpPr>
        <p:spPr>
          <a:xfrm>
            <a:off x="2296884" y="1342061"/>
            <a:ext cx="4550100" cy="13707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600"/>
              <a:buNone/>
              <a:defRPr b="1" i="0" sz="6900">
                <a:solidFill>
                  <a:srgbClr val="404041"/>
                </a:solidFill>
                <a:latin typeface="Trebuchet MS"/>
                <a:ea typeface="Trebuchet MS"/>
                <a:cs typeface="Trebuchet MS"/>
                <a:sym typeface="Trebuchet MS"/>
              </a:defRPr>
            </a:lvl1pPr>
            <a:lvl2pPr lvl="1" rtl="0">
              <a:spcBef>
                <a:spcPts val="0"/>
              </a:spcBef>
              <a:spcAft>
                <a:spcPts val="0"/>
              </a:spcAft>
              <a:buSzPts val="600"/>
              <a:buNone/>
              <a:defRPr/>
            </a:lvl2pPr>
            <a:lvl3pPr lvl="2" rtl="0">
              <a:spcBef>
                <a:spcPts val="0"/>
              </a:spcBef>
              <a:spcAft>
                <a:spcPts val="0"/>
              </a:spcAft>
              <a:buSzPts val="600"/>
              <a:buNone/>
              <a:defRPr/>
            </a:lvl3pPr>
            <a:lvl4pPr lvl="3" rtl="0">
              <a:spcBef>
                <a:spcPts val="0"/>
              </a:spcBef>
              <a:spcAft>
                <a:spcPts val="0"/>
              </a:spcAft>
              <a:buSzPts val="600"/>
              <a:buNone/>
              <a:defRPr/>
            </a:lvl4pPr>
            <a:lvl5pPr lvl="4" rtl="0">
              <a:spcBef>
                <a:spcPts val="0"/>
              </a:spcBef>
              <a:spcAft>
                <a:spcPts val="0"/>
              </a:spcAft>
              <a:buSzPts val="600"/>
              <a:buNone/>
              <a:defRPr/>
            </a:lvl5pPr>
            <a:lvl6pPr lvl="5" rtl="0">
              <a:spcBef>
                <a:spcPts val="0"/>
              </a:spcBef>
              <a:spcAft>
                <a:spcPts val="0"/>
              </a:spcAft>
              <a:buSzPts val="600"/>
              <a:buNone/>
              <a:defRPr/>
            </a:lvl6pPr>
            <a:lvl7pPr lvl="6" rtl="0">
              <a:spcBef>
                <a:spcPts val="0"/>
              </a:spcBef>
              <a:spcAft>
                <a:spcPts val="0"/>
              </a:spcAft>
              <a:buSzPts val="600"/>
              <a:buNone/>
              <a:defRPr/>
            </a:lvl7pPr>
            <a:lvl8pPr lvl="7" rtl="0">
              <a:spcBef>
                <a:spcPts val="0"/>
              </a:spcBef>
              <a:spcAft>
                <a:spcPts val="0"/>
              </a:spcAft>
              <a:buSzPts val="600"/>
              <a:buNone/>
              <a:defRPr/>
            </a:lvl8pPr>
            <a:lvl9pPr lvl="8" rtl="0">
              <a:spcBef>
                <a:spcPts val="0"/>
              </a:spcBef>
              <a:spcAft>
                <a:spcPts val="0"/>
              </a:spcAft>
              <a:buSzPts val="600"/>
              <a:buNone/>
              <a:defRPr/>
            </a:lvl9pPr>
          </a:lstStyle>
          <a:p/>
        </p:txBody>
      </p:sp>
      <p:sp>
        <p:nvSpPr>
          <p:cNvPr id="72" name="Google Shape;72;p16"/>
          <p:cNvSpPr txBox="1"/>
          <p:nvPr>
            <p:ph idx="11" type="ftr"/>
          </p:nvPr>
        </p:nvSpPr>
        <p:spPr>
          <a:xfrm>
            <a:off x="3108960" y="4783455"/>
            <a:ext cx="29259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600"/>
              <a:buNone/>
              <a:defRPr>
                <a:solidFill>
                  <a:srgbClr val="888888"/>
                </a:solidFill>
              </a:defRPr>
            </a:lvl1pPr>
            <a:lvl2pPr lvl="1" rtl="0" algn="l">
              <a:spcBef>
                <a:spcPts val="0"/>
              </a:spcBef>
              <a:spcAft>
                <a:spcPts val="0"/>
              </a:spcAft>
              <a:buSzPts val="600"/>
              <a:buNone/>
              <a:defRPr/>
            </a:lvl2pPr>
            <a:lvl3pPr lvl="2" rtl="0" algn="l">
              <a:spcBef>
                <a:spcPts val="0"/>
              </a:spcBef>
              <a:spcAft>
                <a:spcPts val="0"/>
              </a:spcAft>
              <a:buSzPts val="600"/>
              <a:buNone/>
              <a:defRPr/>
            </a:lvl3pPr>
            <a:lvl4pPr lvl="3" rtl="0" algn="l">
              <a:spcBef>
                <a:spcPts val="0"/>
              </a:spcBef>
              <a:spcAft>
                <a:spcPts val="0"/>
              </a:spcAft>
              <a:buSzPts val="600"/>
              <a:buNone/>
              <a:defRPr/>
            </a:lvl4pPr>
            <a:lvl5pPr lvl="4" rtl="0" algn="l">
              <a:spcBef>
                <a:spcPts val="0"/>
              </a:spcBef>
              <a:spcAft>
                <a:spcPts val="0"/>
              </a:spcAft>
              <a:buSzPts val="600"/>
              <a:buNone/>
              <a:defRPr/>
            </a:lvl5pPr>
            <a:lvl6pPr lvl="5" rtl="0" algn="l">
              <a:spcBef>
                <a:spcPts val="0"/>
              </a:spcBef>
              <a:spcAft>
                <a:spcPts val="0"/>
              </a:spcAft>
              <a:buSzPts val="600"/>
              <a:buNone/>
              <a:defRPr/>
            </a:lvl6pPr>
            <a:lvl7pPr lvl="6" rtl="0" algn="l">
              <a:spcBef>
                <a:spcPts val="0"/>
              </a:spcBef>
              <a:spcAft>
                <a:spcPts val="0"/>
              </a:spcAft>
              <a:buSzPts val="600"/>
              <a:buNone/>
              <a:defRPr/>
            </a:lvl7pPr>
            <a:lvl8pPr lvl="7" rtl="0" algn="l">
              <a:spcBef>
                <a:spcPts val="0"/>
              </a:spcBef>
              <a:spcAft>
                <a:spcPts val="0"/>
              </a:spcAft>
              <a:buSzPts val="600"/>
              <a:buNone/>
              <a:defRPr/>
            </a:lvl8pPr>
            <a:lvl9pPr lvl="8" rtl="0" algn="l">
              <a:spcBef>
                <a:spcPts val="0"/>
              </a:spcBef>
              <a:spcAft>
                <a:spcPts val="0"/>
              </a:spcAft>
              <a:buSzPts val="600"/>
              <a:buNone/>
              <a:defRPr/>
            </a:lvl9pPr>
          </a:lstStyle>
          <a:p/>
        </p:txBody>
      </p:sp>
      <p:sp>
        <p:nvSpPr>
          <p:cNvPr id="73" name="Google Shape;73;p16"/>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600"/>
              <a:buNone/>
              <a:defRPr>
                <a:solidFill>
                  <a:srgbClr val="888888"/>
                </a:solidFill>
              </a:defRPr>
            </a:lvl1pPr>
            <a:lvl2pPr lvl="1" rtl="0" algn="l">
              <a:spcBef>
                <a:spcPts val="0"/>
              </a:spcBef>
              <a:spcAft>
                <a:spcPts val="0"/>
              </a:spcAft>
              <a:buSzPts val="600"/>
              <a:buNone/>
              <a:defRPr/>
            </a:lvl2pPr>
            <a:lvl3pPr lvl="2" rtl="0" algn="l">
              <a:spcBef>
                <a:spcPts val="0"/>
              </a:spcBef>
              <a:spcAft>
                <a:spcPts val="0"/>
              </a:spcAft>
              <a:buSzPts val="600"/>
              <a:buNone/>
              <a:defRPr/>
            </a:lvl3pPr>
            <a:lvl4pPr lvl="3" rtl="0" algn="l">
              <a:spcBef>
                <a:spcPts val="0"/>
              </a:spcBef>
              <a:spcAft>
                <a:spcPts val="0"/>
              </a:spcAft>
              <a:buSzPts val="600"/>
              <a:buNone/>
              <a:defRPr/>
            </a:lvl4pPr>
            <a:lvl5pPr lvl="4" rtl="0" algn="l">
              <a:spcBef>
                <a:spcPts val="0"/>
              </a:spcBef>
              <a:spcAft>
                <a:spcPts val="0"/>
              </a:spcAft>
              <a:buSzPts val="600"/>
              <a:buNone/>
              <a:defRPr/>
            </a:lvl5pPr>
            <a:lvl6pPr lvl="5" rtl="0" algn="l">
              <a:spcBef>
                <a:spcPts val="0"/>
              </a:spcBef>
              <a:spcAft>
                <a:spcPts val="0"/>
              </a:spcAft>
              <a:buSzPts val="600"/>
              <a:buNone/>
              <a:defRPr/>
            </a:lvl6pPr>
            <a:lvl7pPr lvl="6" rtl="0" algn="l">
              <a:spcBef>
                <a:spcPts val="0"/>
              </a:spcBef>
              <a:spcAft>
                <a:spcPts val="0"/>
              </a:spcAft>
              <a:buSzPts val="600"/>
              <a:buNone/>
              <a:defRPr/>
            </a:lvl7pPr>
            <a:lvl8pPr lvl="7" rtl="0" algn="l">
              <a:spcBef>
                <a:spcPts val="0"/>
              </a:spcBef>
              <a:spcAft>
                <a:spcPts val="0"/>
              </a:spcAft>
              <a:buSzPts val="600"/>
              <a:buNone/>
              <a:defRPr/>
            </a:lvl8pPr>
            <a:lvl9pPr lvl="8" rtl="0" algn="l">
              <a:spcBef>
                <a:spcPts val="0"/>
              </a:spcBef>
              <a:spcAft>
                <a:spcPts val="0"/>
              </a:spcAft>
              <a:buSzPts val="600"/>
              <a:buNone/>
              <a:defRPr/>
            </a:lvl9pPr>
          </a:lstStyle>
          <a:p/>
        </p:txBody>
      </p:sp>
      <p:sp>
        <p:nvSpPr>
          <p:cNvPr id="74" name="Google Shape;74;p16"/>
          <p:cNvSpPr txBox="1"/>
          <p:nvPr>
            <p:ph idx="12" type="sldNum"/>
          </p:nvPr>
        </p:nvSpPr>
        <p:spPr>
          <a:xfrm>
            <a:off x="6583681" y="4783455"/>
            <a:ext cx="2103000" cy="257100"/>
          </a:xfrm>
          <a:prstGeom prst="rect">
            <a:avLst/>
          </a:prstGeom>
          <a:noFill/>
          <a:ln>
            <a:noFill/>
          </a:ln>
        </p:spPr>
        <p:txBody>
          <a:bodyPr anchorCtr="0" anchor="t" bIns="0" lIns="0" spcFirstLastPara="1" rIns="0" wrap="square" tIns="0">
            <a:sp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fr"/>
              <a:t>‹#›</a:t>
            </a:fld>
            <a:endParaRPr sz="800">
              <a:latin typeface="Calibri"/>
              <a:ea typeface="Calibri"/>
              <a:cs typeface="Calibri"/>
              <a:sym typeface="Calib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75" name="Shape 75"/>
        <p:cNvGrpSpPr/>
        <p:nvPr/>
      </p:nvGrpSpPr>
      <p:grpSpPr>
        <a:xfrm>
          <a:off x="0" y="0"/>
          <a:ext cx="0" cy="0"/>
          <a:chOff x="0" y="0"/>
          <a:chExt cx="0" cy="0"/>
        </a:xfrm>
      </p:grpSpPr>
      <p:sp>
        <p:nvSpPr>
          <p:cNvPr id="76" name="Google Shape;76;p17"/>
          <p:cNvSpPr txBox="1"/>
          <p:nvPr>
            <p:ph type="ctrTitle"/>
          </p:nvPr>
        </p:nvSpPr>
        <p:spPr>
          <a:xfrm>
            <a:off x="685800" y="1594485"/>
            <a:ext cx="7772400" cy="10800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600"/>
              <a:buNone/>
              <a:defRPr/>
            </a:lvl1pPr>
            <a:lvl2pPr lvl="1" rtl="0">
              <a:spcBef>
                <a:spcPts val="0"/>
              </a:spcBef>
              <a:spcAft>
                <a:spcPts val="0"/>
              </a:spcAft>
              <a:buSzPts val="600"/>
              <a:buNone/>
              <a:defRPr/>
            </a:lvl2pPr>
            <a:lvl3pPr lvl="2" rtl="0">
              <a:spcBef>
                <a:spcPts val="0"/>
              </a:spcBef>
              <a:spcAft>
                <a:spcPts val="0"/>
              </a:spcAft>
              <a:buSzPts val="600"/>
              <a:buNone/>
              <a:defRPr/>
            </a:lvl3pPr>
            <a:lvl4pPr lvl="3" rtl="0">
              <a:spcBef>
                <a:spcPts val="0"/>
              </a:spcBef>
              <a:spcAft>
                <a:spcPts val="0"/>
              </a:spcAft>
              <a:buSzPts val="600"/>
              <a:buNone/>
              <a:defRPr/>
            </a:lvl4pPr>
            <a:lvl5pPr lvl="4" rtl="0">
              <a:spcBef>
                <a:spcPts val="0"/>
              </a:spcBef>
              <a:spcAft>
                <a:spcPts val="0"/>
              </a:spcAft>
              <a:buSzPts val="600"/>
              <a:buNone/>
              <a:defRPr/>
            </a:lvl5pPr>
            <a:lvl6pPr lvl="5" rtl="0">
              <a:spcBef>
                <a:spcPts val="0"/>
              </a:spcBef>
              <a:spcAft>
                <a:spcPts val="0"/>
              </a:spcAft>
              <a:buSzPts val="600"/>
              <a:buNone/>
              <a:defRPr/>
            </a:lvl6pPr>
            <a:lvl7pPr lvl="6" rtl="0">
              <a:spcBef>
                <a:spcPts val="0"/>
              </a:spcBef>
              <a:spcAft>
                <a:spcPts val="0"/>
              </a:spcAft>
              <a:buSzPts val="600"/>
              <a:buNone/>
              <a:defRPr/>
            </a:lvl7pPr>
            <a:lvl8pPr lvl="7" rtl="0">
              <a:spcBef>
                <a:spcPts val="0"/>
              </a:spcBef>
              <a:spcAft>
                <a:spcPts val="0"/>
              </a:spcAft>
              <a:buSzPts val="600"/>
              <a:buNone/>
              <a:defRPr/>
            </a:lvl8pPr>
            <a:lvl9pPr lvl="8" rtl="0">
              <a:spcBef>
                <a:spcPts val="0"/>
              </a:spcBef>
              <a:spcAft>
                <a:spcPts val="0"/>
              </a:spcAft>
              <a:buSzPts val="600"/>
              <a:buNone/>
              <a:defRPr/>
            </a:lvl9pPr>
          </a:lstStyle>
          <a:p/>
        </p:txBody>
      </p:sp>
      <p:sp>
        <p:nvSpPr>
          <p:cNvPr id="77" name="Google Shape;77;p17"/>
          <p:cNvSpPr txBox="1"/>
          <p:nvPr>
            <p:ph idx="1" type="subTitle"/>
          </p:nvPr>
        </p:nvSpPr>
        <p:spPr>
          <a:xfrm>
            <a:off x="1371600" y="2880360"/>
            <a:ext cx="6400800" cy="12858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600"/>
              <a:buNone/>
              <a:defRPr/>
            </a:lvl1pPr>
            <a:lvl2pPr lvl="1" rtl="0" algn="l">
              <a:spcBef>
                <a:spcPts val="0"/>
              </a:spcBef>
              <a:spcAft>
                <a:spcPts val="0"/>
              </a:spcAft>
              <a:buSzPts val="600"/>
              <a:buNone/>
              <a:defRPr/>
            </a:lvl2pPr>
            <a:lvl3pPr lvl="2" rtl="0" algn="l">
              <a:spcBef>
                <a:spcPts val="0"/>
              </a:spcBef>
              <a:spcAft>
                <a:spcPts val="0"/>
              </a:spcAft>
              <a:buSzPts val="600"/>
              <a:buNone/>
              <a:defRPr/>
            </a:lvl3pPr>
            <a:lvl4pPr lvl="3" rtl="0" algn="l">
              <a:spcBef>
                <a:spcPts val="0"/>
              </a:spcBef>
              <a:spcAft>
                <a:spcPts val="0"/>
              </a:spcAft>
              <a:buSzPts val="600"/>
              <a:buNone/>
              <a:defRPr/>
            </a:lvl4pPr>
            <a:lvl5pPr lvl="4" rtl="0" algn="l">
              <a:spcBef>
                <a:spcPts val="0"/>
              </a:spcBef>
              <a:spcAft>
                <a:spcPts val="0"/>
              </a:spcAft>
              <a:buSzPts val="600"/>
              <a:buNone/>
              <a:defRPr/>
            </a:lvl5pPr>
            <a:lvl6pPr lvl="5" rtl="0" algn="l">
              <a:spcBef>
                <a:spcPts val="0"/>
              </a:spcBef>
              <a:spcAft>
                <a:spcPts val="0"/>
              </a:spcAft>
              <a:buSzPts val="600"/>
              <a:buNone/>
              <a:defRPr/>
            </a:lvl6pPr>
            <a:lvl7pPr lvl="6" rtl="0" algn="l">
              <a:spcBef>
                <a:spcPts val="0"/>
              </a:spcBef>
              <a:spcAft>
                <a:spcPts val="0"/>
              </a:spcAft>
              <a:buSzPts val="600"/>
              <a:buNone/>
              <a:defRPr/>
            </a:lvl7pPr>
            <a:lvl8pPr lvl="7" rtl="0" algn="l">
              <a:spcBef>
                <a:spcPts val="0"/>
              </a:spcBef>
              <a:spcAft>
                <a:spcPts val="0"/>
              </a:spcAft>
              <a:buSzPts val="600"/>
              <a:buNone/>
              <a:defRPr/>
            </a:lvl8pPr>
            <a:lvl9pPr lvl="8" rtl="0" algn="l">
              <a:spcBef>
                <a:spcPts val="0"/>
              </a:spcBef>
              <a:spcAft>
                <a:spcPts val="0"/>
              </a:spcAft>
              <a:buSzPts val="600"/>
              <a:buNone/>
              <a:defRPr/>
            </a:lvl9pPr>
          </a:lstStyle>
          <a:p/>
        </p:txBody>
      </p:sp>
      <p:sp>
        <p:nvSpPr>
          <p:cNvPr id="78" name="Google Shape;78;p17"/>
          <p:cNvSpPr txBox="1"/>
          <p:nvPr>
            <p:ph idx="11" type="ftr"/>
          </p:nvPr>
        </p:nvSpPr>
        <p:spPr>
          <a:xfrm>
            <a:off x="3108960" y="4783455"/>
            <a:ext cx="29259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600"/>
              <a:buNone/>
              <a:defRPr>
                <a:solidFill>
                  <a:srgbClr val="888888"/>
                </a:solidFill>
              </a:defRPr>
            </a:lvl1pPr>
            <a:lvl2pPr lvl="1" rtl="0" algn="l">
              <a:spcBef>
                <a:spcPts val="0"/>
              </a:spcBef>
              <a:spcAft>
                <a:spcPts val="0"/>
              </a:spcAft>
              <a:buSzPts val="600"/>
              <a:buNone/>
              <a:defRPr/>
            </a:lvl2pPr>
            <a:lvl3pPr lvl="2" rtl="0" algn="l">
              <a:spcBef>
                <a:spcPts val="0"/>
              </a:spcBef>
              <a:spcAft>
                <a:spcPts val="0"/>
              </a:spcAft>
              <a:buSzPts val="600"/>
              <a:buNone/>
              <a:defRPr/>
            </a:lvl3pPr>
            <a:lvl4pPr lvl="3" rtl="0" algn="l">
              <a:spcBef>
                <a:spcPts val="0"/>
              </a:spcBef>
              <a:spcAft>
                <a:spcPts val="0"/>
              </a:spcAft>
              <a:buSzPts val="600"/>
              <a:buNone/>
              <a:defRPr/>
            </a:lvl4pPr>
            <a:lvl5pPr lvl="4" rtl="0" algn="l">
              <a:spcBef>
                <a:spcPts val="0"/>
              </a:spcBef>
              <a:spcAft>
                <a:spcPts val="0"/>
              </a:spcAft>
              <a:buSzPts val="600"/>
              <a:buNone/>
              <a:defRPr/>
            </a:lvl5pPr>
            <a:lvl6pPr lvl="5" rtl="0" algn="l">
              <a:spcBef>
                <a:spcPts val="0"/>
              </a:spcBef>
              <a:spcAft>
                <a:spcPts val="0"/>
              </a:spcAft>
              <a:buSzPts val="600"/>
              <a:buNone/>
              <a:defRPr/>
            </a:lvl6pPr>
            <a:lvl7pPr lvl="6" rtl="0" algn="l">
              <a:spcBef>
                <a:spcPts val="0"/>
              </a:spcBef>
              <a:spcAft>
                <a:spcPts val="0"/>
              </a:spcAft>
              <a:buSzPts val="600"/>
              <a:buNone/>
              <a:defRPr/>
            </a:lvl7pPr>
            <a:lvl8pPr lvl="7" rtl="0" algn="l">
              <a:spcBef>
                <a:spcPts val="0"/>
              </a:spcBef>
              <a:spcAft>
                <a:spcPts val="0"/>
              </a:spcAft>
              <a:buSzPts val="600"/>
              <a:buNone/>
              <a:defRPr/>
            </a:lvl8pPr>
            <a:lvl9pPr lvl="8" rtl="0" algn="l">
              <a:spcBef>
                <a:spcPts val="0"/>
              </a:spcBef>
              <a:spcAft>
                <a:spcPts val="0"/>
              </a:spcAft>
              <a:buSzPts val="600"/>
              <a:buNone/>
              <a:defRPr/>
            </a:lvl9pPr>
          </a:lstStyle>
          <a:p/>
        </p:txBody>
      </p:sp>
      <p:sp>
        <p:nvSpPr>
          <p:cNvPr id="79" name="Google Shape;79;p17"/>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600"/>
              <a:buNone/>
              <a:defRPr>
                <a:solidFill>
                  <a:srgbClr val="888888"/>
                </a:solidFill>
              </a:defRPr>
            </a:lvl1pPr>
            <a:lvl2pPr lvl="1" rtl="0" algn="l">
              <a:spcBef>
                <a:spcPts val="0"/>
              </a:spcBef>
              <a:spcAft>
                <a:spcPts val="0"/>
              </a:spcAft>
              <a:buSzPts val="600"/>
              <a:buNone/>
              <a:defRPr/>
            </a:lvl2pPr>
            <a:lvl3pPr lvl="2" rtl="0" algn="l">
              <a:spcBef>
                <a:spcPts val="0"/>
              </a:spcBef>
              <a:spcAft>
                <a:spcPts val="0"/>
              </a:spcAft>
              <a:buSzPts val="600"/>
              <a:buNone/>
              <a:defRPr/>
            </a:lvl3pPr>
            <a:lvl4pPr lvl="3" rtl="0" algn="l">
              <a:spcBef>
                <a:spcPts val="0"/>
              </a:spcBef>
              <a:spcAft>
                <a:spcPts val="0"/>
              </a:spcAft>
              <a:buSzPts val="600"/>
              <a:buNone/>
              <a:defRPr/>
            </a:lvl4pPr>
            <a:lvl5pPr lvl="4" rtl="0" algn="l">
              <a:spcBef>
                <a:spcPts val="0"/>
              </a:spcBef>
              <a:spcAft>
                <a:spcPts val="0"/>
              </a:spcAft>
              <a:buSzPts val="600"/>
              <a:buNone/>
              <a:defRPr/>
            </a:lvl5pPr>
            <a:lvl6pPr lvl="5" rtl="0" algn="l">
              <a:spcBef>
                <a:spcPts val="0"/>
              </a:spcBef>
              <a:spcAft>
                <a:spcPts val="0"/>
              </a:spcAft>
              <a:buSzPts val="600"/>
              <a:buNone/>
              <a:defRPr/>
            </a:lvl6pPr>
            <a:lvl7pPr lvl="6" rtl="0" algn="l">
              <a:spcBef>
                <a:spcPts val="0"/>
              </a:spcBef>
              <a:spcAft>
                <a:spcPts val="0"/>
              </a:spcAft>
              <a:buSzPts val="600"/>
              <a:buNone/>
              <a:defRPr/>
            </a:lvl7pPr>
            <a:lvl8pPr lvl="7" rtl="0" algn="l">
              <a:spcBef>
                <a:spcPts val="0"/>
              </a:spcBef>
              <a:spcAft>
                <a:spcPts val="0"/>
              </a:spcAft>
              <a:buSzPts val="600"/>
              <a:buNone/>
              <a:defRPr/>
            </a:lvl8pPr>
            <a:lvl9pPr lvl="8" rtl="0" algn="l">
              <a:spcBef>
                <a:spcPts val="0"/>
              </a:spcBef>
              <a:spcAft>
                <a:spcPts val="0"/>
              </a:spcAft>
              <a:buSzPts val="600"/>
              <a:buNone/>
              <a:defRPr/>
            </a:lvl9pPr>
          </a:lstStyle>
          <a:p/>
        </p:txBody>
      </p:sp>
      <p:sp>
        <p:nvSpPr>
          <p:cNvPr id="80" name="Google Shape;80;p17"/>
          <p:cNvSpPr txBox="1"/>
          <p:nvPr>
            <p:ph idx="12" type="sldNum"/>
          </p:nvPr>
        </p:nvSpPr>
        <p:spPr>
          <a:xfrm>
            <a:off x="6583681" y="4783455"/>
            <a:ext cx="2103000" cy="257100"/>
          </a:xfrm>
          <a:prstGeom prst="rect">
            <a:avLst/>
          </a:prstGeom>
          <a:noFill/>
          <a:ln>
            <a:noFill/>
          </a:ln>
        </p:spPr>
        <p:txBody>
          <a:bodyPr anchorCtr="0" anchor="t" bIns="0" lIns="0" spcFirstLastPara="1" rIns="0" wrap="square" tIns="0">
            <a:sp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fr"/>
              <a:t>‹#›</a:t>
            </a:fld>
            <a:endParaRPr sz="800">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81" name="Shape 81"/>
        <p:cNvGrpSpPr/>
        <p:nvPr/>
      </p:nvGrpSpPr>
      <p:grpSpPr>
        <a:xfrm>
          <a:off x="0" y="0"/>
          <a:ext cx="0" cy="0"/>
          <a:chOff x="0" y="0"/>
          <a:chExt cx="0" cy="0"/>
        </a:xfrm>
      </p:grpSpPr>
      <p:sp>
        <p:nvSpPr>
          <p:cNvPr id="82" name="Google Shape;82;p18"/>
          <p:cNvSpPr txBox="1"/>
          <p:nvPr>
            <p:ph type="title"/>
          </p:nvPr>
        </p:nvSpPr>
        <p:spPr>
          <a:xfrm>
            <a:off x="2296884" y="1342061"/>
            <a:ext cx="4550100" cy="13707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600"/>
              <a:buNone/>
              <a:defRPr b="1" i="0" sz="6900">
                <a:solidFill>
                  <a:srgbClr val="404041"/>
                </a:solidFill>
                <a:latin typeface="Trebuchet MS"/>
                <a:ea typeface="Trebuchet MS"/>
                <a:cs typeface="Trebuchet MS"/>
                <a:sym typeface="Trebuchet MS"/>
              </a:defRPr>
            </a:lvl1pPr>
            <a:lvl2pPr lvl="1" rtl="0">
              <a:spcBef>
                <a:spcPts val="0"/>
              </a:spcBef>
              <a:spcAft>
                <a:spcPts val="0"/>
              </a:spcAft>
              <a:buSzPts val="600"/>
              <a:buNone/>
              <a:defRPr/>
            </a:lvl2pPr>
            <a:lvl3pPr lvl="2" rtl="0">
              <a:spcBef>
                <a:spcPts val="0"/>
              </a:spcBef>
              <a:spcAft>
                <a:spcPts val="0"/>
              </a:spcAft>
              <a:buSzPts val="600"/>
              <a:buNone/>
              <a:defRPr/>
            </a:lvl3pPr>
            <a:lvl4pPr lvl="3" rtl="0">
              <a:spcBef>
                <a:spcPts val="0"/>
              </a:spcBef>
              <a:spcAft>
                <a:spcPts val="0"/>
              </a:spcAft>
              <a:buSzPts val="600"/>
              <a:buNone/>
              <a:defRPr/>
            </a:lvl4pPr>
            <a:lvl5pPr lvl="4" rtl="0">
              <a:spcBef>
                <a:spcPts val="0"/>
              </a:spcBef>
              <a:spcAft>
                <a:spcPts val="0"/>
              </a:spcAft>
              <a:buSzPts val="600"/>
              <a:buNone/>
              <a:defRPr/>
            </a:lvl5pPr>
            <a:lvl6pPr lvl="5" rtl="0">
              <a:spcBef>
                <a:spcPts val="0"/>
              </a:spcBef>
              <a:spcAft>
                <a:spcPts val="0"/>
              </a:spcAft>
              <a:buSzPts val="600"/>
              <a:buNone/>
              <a:defRPr/>
            </a:lvl6pPr>
            <a:lvl7pPr lvl="6" rtl="0">
              <a:spcBef>
                <a:spcPts val="0"/>
              </a:spcBef>
              <a:spcAft>
                <a:spcPts val="0"/>
              </a:spcAft>
              <a:buSzPts val="600"/>
              <a:buNone/>
              <a:defRPr/>
            </a:lvl7pPr>
            <a:lvl8pPr lvl="7" rtl="0">
              <a:spcBef>
                <a:spcPts val="0"/>
              </a:spcBef>
              <a:spcAft>
                <a:spcPts val="0"/>
              </a:spcAft>
              <a:buSzPts val="600"/>
              <a:buNone/>
              <a:defRPr/>
            </a:lvl8pPr>
            <a:lvl9pPr lvl="8" rtl="0">
              <a:spcBef>
                <a:spcPts val="0"/>
              </a:spcBef>
              <a:spcAft>
                <a:spcPts val="0"/>
              </a:spcAft>
              <a:buSzPts val="600"/>
              <a:buNone/>
              <a:defRPr/>
            </a:lvl9pPr>
          </a:lstStyle>
          <a:p/>
        </p:txBody>
      </p:sp>
      <p:sp>
        <p:nvSpPr>
          <p:cNvPr id="83" name="Google Shape;83;p18"/>
          <p:cNvSpPr txBox="1"/>
          <p:nvPr>
            <p:ph idx="1" type="body"/>
          </p:nvPr>
        </p:nvSpPr>
        <p:spPr>
          <a:xfrm>
            <a:off x="457200" y="1183005"/>
            <a:ext cx="3977700" cy="33948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600"/>
              <a:buNone/>
              <a:defRPr/>
            </a:lvl1pPr>
            <a:lvl2pPr indent="-228600" lvl="1" marL="914400" rtl="0" algn="l">
              <a:spcBef>
                <a:spcPts val="0"/>
              </a:spcBef>
              <a:spcAft>
                <a:spcPts val="0"/>
              </a:spcAft>
              <a:buSzPts val="600"/>
              <a:buNone/>
              <a:defRPr/>
            </a:lvl2pPr>
            <a:lvl3pPr indent="-228600" lvl="2" marL="1371600" rtl="0" algn="l">
              <a:spcBef>
                <a:spcPts val="0"/>
              </a:spcBef>
              <a:spcAft>
                <a:spcPts val="0"/>
              </a:spcAft>
              <a:buSzPts val="600"/>
              <a:buNone/>
              <a:defRPr/>
            </a:lvl3pPr>
            <a:lvl4pPr indent="-228600" lvl="3" marL="1828800" rtl="0" algn="l">
              <a:spcBef>
                <a:spcPts val="0"/>
              </a:spcBef>
              <a:spcAft>
                <a:spcPts val="0"/>
              </a:spcAft>
              <a:buSzPts val="600"/>
              <a:buNone/>
              <a:defRPr/>
            </a:lvl4pPr>
            <a:lvl5pPr indent="-228600" lvl="4" marL="2286000" rtl="0" algn="l">
              <a:spcBef>
                <a:spcPts val="0"/>
              </a:spcBef>
              <a:spcAft>
                <a:spcPts val="0"/>
              </a:spcAft>
              <a:buSzPts val="600"/>
              <a:buNone/>
              <a:defRPr/>
            </a:lvl5pPr>
            <a:lvl6pPr indent="-228600" lvl="5" marL="2743200" rtl="0" algn="l">
              <a:spcBef>
                <a:spcPts val="0"/>
              </a:spcBef>
              <a:spcAft>
                <a:spcPts val="0"/>
              </a:spcAft>
              <a:buSzPts val="600"/>
              <a:buNone/>
              <a:defRPr/>
            </a:lvl6pPr>
            <a:lvl7pPr indent="-228600" lvl="6" marL="3200400" rtl="0" algn="l">
              <a:spcBef>
                <a:spcPts val="0"/>
              </a:spcBef>
              <a:spcAft>
                <a:spcPts val="0"/>
              </a:spcAft>
              <a:buSzPts val="600"/>
              <a:buNone/>
              <a:defRPr/>
            </a:lvl7pPr>
            <a:lvl8pPr indent="-228600" lvl="7" marL="3657600" rtl="0" algn="l">
              <a:spcBef>
                <a:spcPts val="0"/>
              </a:spcBef>
              <a:spcAft>
                <a:spcPts val="0"/>
              </a:spcAft>
              <a:buSzPts val="600"/>
              <a:buNone/>
              <a:defRPr/>
            </a:lvl8pPr>
            <a:lvl9pPr indent="-228600" lvl="8" marL="4114800" rtl="0" algn="l">
              <a:spcBef>
                <a:spcPts val="0"/>
              </a:spcBef>
              <a:spcAft>
                <a:spcPts val="0"/>
              </a:spcAft>
              <a:buSzPts val="600"/>
              <a:buNone/>
              <a:defRPr/>
            </a:lvl9pPr>
          </a:lstStyle>
          <a:p/>
        </p:txBody>
      </p:sp>
      <p:sp>
        <p:nvSpPr>
          <p:cNvPr id="84" name="Google Shape;84;p18"/>
          <p:cNvSpPr txBox="1"/>
          <p:nvPr>
            <p:ph idx="2" type="body"/>
          </p:nvPr>
        </p:nvSpPr>
        <p:spPr>
          <a:xfrm>
            <a:off x="4709160" y="1183005"/>
            <a:ext cx="3977700" cy="33948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600"/>
              <a:buNone/>
              <a:defRPr/>
            </a:lvl1pPr>
            <a:lvl2pPr indent="-228600" lvl="1" marL="914400" rtl="0" algn="l">
              <a:spcBef>
                <a:spcPts val="0"/>
              </a:spcBef>
              <a:spcAft>
                <a:spcPts val="0"/>
              </a:spcAft>
              <a:buSzPts val="600"/>
              <a:buNone/>
              <a:defRPr/>
            </a:lvl2pPr>
            <a:lvl3pPr indent="-228600" lvl="2" marL="1371600" rtl="0" algn="l">
              <a:spcBef>
                <a:spcPts val="0"/>
              </a:spcBef>
              <a:spcAft>
                <a:spcPts val="0"/>
              </a:spcAft>
              <a:buSzPts val="600"/>
              <a:buNone/>
              <a:defRPr/>
            </a:lvl3pPr>
            <a:lvl4pPr indent="-228600" lvl="3" marL="1828800" rtl="0" algn="l">
              <a:spcBef>
                <a:spcPts val="0"/>
              </a:spcBef>
              <a:spcAft>
                <a:spcPts val="0"/>
              </a:spcAft>
              <a:buSzPts val="600"/>
              <a:buNone/>
              <a:defRPr/>
            </a:lvl4pPr>
            <a:lvl5pPr indent="-228600" lvl="4" marL="2286000" rtl="0" algn="l">
              <a:spcBef>
                <a:spcPts val="0"/>
              </a:spcBef>
              <a:spcAft>
                <a:spcPts val="0"/>
              </a:spcAft>
              <a:buSzPts val="600"/>
              <a:buNone/>
              <a:defRPr/>
            </a:lvl5pPr>
            <a:lvl6pPr indent="-228600" lvl="5" marL="2743200" rtl="0" algn="l">
              <a:spcBef>
                <a:spcPts val="0"/>
              </a:spcBef>
              <a:spcAft>
                <a:spcPts val="0"/>
              </a:spcAft>
              <a:buSzPts val="600"/>
              <a:buNone/>
              <a:defRPr/>
            </a:lvl6pPr>
            <a:lvl7pPr indent="-228600" lvl="6" marL="3200400" rtl="0" algn="l">
              <a:spcBef>
                <a:spcPts val="0"/>
              </a:spcBef>
              <a:spcAft>
                <a:spcPts val="0"/>
              </a:spcAft>
              <a:buSzPts val="600"/>
              <a:buNone/>
              <a:defRPr/>
            </a:lvl7pPr>
            <a:lvl8pPr indent="-228600" lvl="7" marL="3657600" rtl="0" algn="l">
              <a:spcBef>
                <a:spcPts val="0"/>
              </a:spcBef>
              <a:spcAft>
                <a:spcPts val="0"/>
              </a:spcAft>
              <a:buSzPts val="600"/>
              <a:buNone/>
              <a:defRPr/>
            </a:lvl8pPr>
            <a:lvl9pPr indent="-228600" lvl="8" marL="4114800" rtl="0" algn="l">
              <a:spcBef>
                <a:spcPts val="0"/>
              </a:spcBef>
              <a:spcAft>
                <a:spcPts val="0"/>
              </a:spcAft>
              <a:buSzPts val="600"/>
              <a:buNone/>
              <a:defRPr/>
            </a:lvl9pPr>
          </a:lstStyle>
          <a:p/>
        </p:txBody>
      </p:sp>
      <p:sp>
        <p:nvSpPr>
          <p:cNvPr id="85" name="Google Shape;85;p18"/>
          <p:cNvSpPr txBox="1"/>
          <p:nvPr>
            <p:ph idx="11" type="ftr"/>
          </p:nvPr>
        </p:nvSpPr>
        <p:spPr>
          <a:xfrm>
            <a:off x="3108960" y="4783455"/>
            <a:ext cx="29259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600"/>
              <a:buNone/>
              <a:defRPr>
                <a:solidFill>
                  <a:srgbClr val="888888"/>
                </a:solidFill>
              </a:defRPr>
            </a:lvl1pPr>
            <a:lvl2pPr lvl="1" rtl="0" algn="l">
              <a:spcBef>
                <a:spcPts val="0"/>
              </a:spcBef>
              <a:spcAft>
                <a:spcPts val="0"/>
              </a:spcAft>
              <a:buSzPts val="600"/>
              <a:buNone/>
              <a:defRPr/>
            </a:lvl2pPr>
            <a:lvl3pPr lvl="2" rtl="0" algn="l">
              <a:spcBef>
                <a:spcPts val="0"/>
              </a:spcBef>
              <a:spcAft>
                <a:spcPts val="0"/>
              </a:spcAft>
              <a:buSzPts val="600"/>
              <a:buNone/>
              <a:defRPr/>
            </a:lvl3pPr>
            <a:lvl4pPr lvl="3" rtl="0" algn="l">
              <a:spcBef>
                <a:spcPts val="0"/>
              </a:spcBef>
              <a:spcAft>
                <a:spcPts val="0"/>
              </a:spcAft>
              <a:buSzPts val="600"/>
              <a:buNone/>
              <a:defRPr/>
            </a:lvl4pPr>
            <a:lvl5pPr lvl="4" rtl="0" algn="l">
              <a:spcBef>
                <a:spcPts val="0"/>
              </a:spcBef>
              <a:spcAft>
                <a:spcPts val="0"/>
              </a:spcAft>
              <a:buSzPts val="600"/>
              <a:buNone/>
              <a:defRPr/>
            </a:lvl5pPr>
            <a:lvl6pPr lvl="5" rtl="0" algn="l">
              <a:spcBef>
                <a:spcPts val="0"/>
              </a:spcBef>
              <a:spcAft>
                <a:spcPts val="0"/>
              </a:spcAft>
              <a:buSzPts val="600"/>
              <a:buNone/>
              <a:defRPr/>
            </a:lvl6pPr>
            <a:lvl7pPr lvl="6" rtl="0" algn="l">
              <a:spcBef>
                <a:spcPts val="0"/>
              </a:spcBef>
              <a:spcAft>
                <a:spcPts val="0"/>
              </a:spcAft>
              <a:buSzPts val="600"/>
              <a:buNone/>
              <a:defRPr/>
            </a:lvl7pPr>
            <a:lvl8pPr lvl="7" rtl="0" algn="l">
              <a:spcBef>
                <a:spcPts val="0"/>
              </a:spcBef>
              <a:spcAft>
                <a:spcPts val="0"/>
              </a:spcAft>
              <a:buSzPts val="600"/>
              <a:buNone/>
              <a:defRPr/>
            </a:lvl8pPr>
            <a:lvl9pPr lvl="8" rtl="0" algn="l">
              <a:spcBef>
                <a:spcPts val="0"/>
              </a:spcBef>
              <a:spcAft>
                <a:spcPts val="0"/>
              </a:spcAft>
              <a:buSzPts val="600"/>
              <a:buNone/>
              <a:defRPr/>
            </a:lvl9pPr>
          </a:lstStyle>
          <a:p/>
        </p:txBody>
      </p:sp>
      <p:sp>
        <p:nvSpPr>
          <p:cNvPr id="86" name="Google Shape;86;p18"/>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600"/>
              <a:buNone/>
              <a:defRPr>
                <a:solidFill>
                  <a:srgbClr val="888888"/>
                </a:solidFill>
              </a:defRPr>
            </a:lvl1pPr>
            <a:lvl2pPr lvl="1" rtl="0" algn="l">
              <a:spcBef>
                <a:spcPts val="0"/>
              </a:spcBef>
              <a:spcAft>
                <a:spcPts val="0"/>
              </a:spcAft>
              <a:buSzPts val="600"/>
              <a:buNone/>
              <a:defRPr/>
            </a:lvl2pPr>
            <a:lvl3pPr lvl="2" rtl="0" algn="l">
              <a:spcBef>
                <a:spcPts val="0"/>
              </a:spcBef>
              <a:spcAft>
                <a:spcPts val="0"/>
              </a:spcAft>
              <a:buSzPts val="600"/>
              <a:buNone/>
              <a:defRPr/>
            </a:lvl3pPr>
            <a:lvl4pPr lvl="3" rtl="0" algn="l">
              <a:spcBef>
                <a:spcPts val="0"/>
              </a:spcBef>
              <a:spcAft>
                <a:spcPts val="0"/>
              </a:spcAft>
              <a:buSzPts val="600"/>
              <a:buNone/>
              <a:defRPr/>
            </a:lvl4pPr>
            <a:lvl5pPr lvl="4" rtl="0" algn="l">
              <a:spcBef>
                <a:spcPts val="0"/>
              </a:spcBef>
              <a:spcAft>
                <a:spcPts val="0"/>
              </a:spcAft>
              <a:buSzPts val="600"/>
              <a:buNone/>
              <a:defRPr/>
            </a:lvl5pPr>
            <a:lvl6pPr lvl="5" rtl="0" algn="l">
              <a:spcBef>
                <a:spcPts val="0"/>
              </a:spcBef>
              <a:spcAft>
                <a:spcPts val="0"/>
              </a:spcAft>
              <a:buSzPts val="600"/>
              <a:buNone/>
              <a:defRPr/>
            </a:lvl6pPr>
            <a:lvl7pPr lvl="6" rtl="0" algn="l">
              <a:spcBef>
                <a:spcPts val="0"/>
              </a:spcBef>
              <a:spcAft>
                <a:spcPts val="0"/>
              </a:spcAft>
              <a:buSzPts val="600"/>
              <a:buNone/>
              <a:defRPr/>
            </a:lvl7pPr>
            <a:lvl8pPr lvl="7" rtl="0" algn="l">
              <a:spcBef>
                <a:spcPts val="0"/>
              </a:spcBef>
              <a:spcAft>
                <a:spcPts val="0"/>
              </a:spcAft>
              <a:buSzPts val="600"/>
              <a:buNone/>
              <a:defRPr/>
            </a:lvl8pPr>
            <a:lvl9pPr lvl="8" rtl="0" algn="l">
              <a:spcBef>
                <a:spcPts val="0"/>
              </a:spcBef>
              <a:spcAft>
                <a:spcPts val="0"/>
              </a:spcAft>
              <a:buSzPts val="600"/>
              <a:buNone/>
              <a:defRPr/>
            </a:lvl9pPr>
          </a:lstStyle>
          <a:p/>
        </p:txBody>
      </p:sp>
      <p:sp>
        <p:nvSpPr>
          <p:cNvPr id="87" name="Google Shape;87;p18"/>
          <p:cNvSpPr txBox="1"/>
          <p:nvPr>
            <p:ph idx="12" type="sldNum"/>
          </p:nvPr>
        </p:nvSpPr>
        <p:spPr>
          <a:xfrm>
            <a:off x="6583681" y="4783455"/>
            <a:ext cx="2103000" cy="257100"/>
          </a:xfrm>
          <a:prstGeom prst="rect">
            <a:avLst/>
          </a:prstGeom>
          <a:noFill/>
          <a:ln>
            <a:noFill/>
          </a:ln>
        </p:spPr>
        <p:txBody>
          <a:bodyPr anchorCtr="0" anchor="t" bIns="0" lIns="0" spcFirstLastPara="1" rIns="0" wrap="square" tIns="0">
            <a:sp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fr"/>
              <a:t>‹#›</a:t>
            </a:fld>
            <a:endParaRPr sz="800">
              <a:latin typeface="Calibri"/>
              <a:ea typeface="Calibri"/>
              <a:cs typeface="Calibri"/>
              <a:sym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88" name="Shape 88"/>
        <p:cNvGrpSpPr/>
        <p:nvPr/>
      </p:nvGrpSpPr>
      <p:grpSpPr>
        <a:xfrm>
          <a:off x="0" y="0"/>
          <a:ext cx="0" cy="0"/>
          <a:chOff x="0" y="0"/>
          <a:chExt cx="0" cy="0"/>
        </a:xfrm>
      </p:grpSpPr>
      <p:sp>
        <p:nvSpPr>
          <p:cNvPr id="89" name="Google Shape;89;p19"/>
          <p:cNvSpPr txBox="1"/>
          <p:nvPr>
            <p:ph idx="11" type="ftr"/>
          </p:nvPr>
        </p:nvSpPr>
        <p:spPr>
          <a:xfrm>
            <a:off x="3108960" y="4783455"/>
            <a:ext cx="29259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600"/>
              <a:buNone/>
              <a:defRPr>
                <a:solidFill>
                  <a:srgbClr val="888888"/>
                </a:solidFill>
              </a:defRPr>
            </a:lvl1pPr>
            <a:lvl2pPr lvl="1" rtl="0" algn="l">
              <a:spcBef>
                <a:spcPts val="0"/>
              </a:spcBef>
              <a:spcAft>
                <a:spcPts val="0"/>
              </a:spcAft>
              <a:buSzPts val="600"/>
              <a:buNone/>
              <a:defRPr/>
            </a:lvl2pPr>
            <a:lvl3pPr lvl="2" rtl="0" algn="l">
              <a:spcBef>
                <a:spcPts val="0"/>
              </a:spcBef>
              <a:spcAft>
                <a:spcPts val="0"/>
              </a:spcAft>
              <a:buSzPts val="600"/>
              <a:buNone/>
              <a:defRPr/>
            </a:lvl3pPr>
            <a:lvl4pPr lvl="3" rtl="0" algn="l">
              <a:spcBef>
                <a:spcPts val="0"/>
              </a:spcBef>
              <a:spcAft>
                <a:spcPts val="0"/>
              </a:spcAft>
              <a:buSzPts val="600"/>
              <a:buNone/>
              <a:defRPr/>
            </a:lvl4pPr>
            <a:lvl5pPr lvl="4" rtl="0" algn="l">
              <a:spcBef>
                <a:spcPts val="0"/>
              </a:spcBef>
              <a:spcAft>
                <a:spcPts val="0"/>
              </a:spcAft>
              <a:buSzPts val="600"/>
              <a:buNone/>
              <a:defRPr/>
            </a:lvl5pPr>
            <a:lvl6pPr lvl="5" rtl="0" algn="l">
              <a:spcBef>
                <a:spcPts val="0"/>
              </a:spcBef>
              <a:spcAft>
                <a:spcPts val="0"/>
              </a:spcAft>
              <a:buSzPts val="600"/>
              <a:buNone/>
              <a:defRPr/>
            </a:lvl6pPr>
            <a:lvl7pPr lvl="6" rtl="0" algn="l">
              <a:spcBef>
                <a:spcPts val="0"/>
              </a:spcBef>
              <a:spcAft>
                <a:spcPts val="0"/>
              </a:spcAft>
              <a:buSzPts val="600"/>
              <a:buNone/>
              <a:defRPr/>
            </a:lvl7pPr>
            <a:lvl8pPr lvl="7" rtl="0" algn="l">
              <a:spcBef>
                <a:spcPts val="0"/>
              </a:spcBef>
              <a:spcAft>
                <a:spcPts val="0"/>
              </a:spcAft>
              <a:buSzPts val="600"/>
              <a:buNone/>
              <a:defRPr/>
            </a:lvl8pPr>
            <a:lvl9pPr lvl="8" rtl="0" algn="l">
              <a:spcBef>
                <a:spcPts val="0"/>
              </a:spcBef>
              <a:spcAft>
                <a:spcPts val="0"/>
              </a:spcAft>
              <a:buSzPts val="600"/>
              <a:buNone/>
              <a:defRPr/>
            </a:lvl9pPr>
          </a:lstStyle>
          <a:p/>
        </p:txBody>
      </p:sp>
      <p:sp>
        <p:nvSpPr>
          <p:cNvPr id="90" name="Google Shape;90;p19"/>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600"/>
              <a:buNone/>
              <a:defRPr>
                <a:solidFill>
                  <a:srgbClr val="888888"/>
                </a:solidFill>
              </a:defRPr>
            </a:lvl1pPr>
            <a:lvl2pPr lvl="1" rtl="0" algn="l">
              <a:spcBef>
                <a:spcPts val="0"/>
              </a:spcBef>
              <a:spcAft>
                <a:spcPts val="0"/>
              </a:spcAft>
              <a:buSzPts val="600"/>
              <a:buNone/>
              <a:defRPr/>
            </a:lvl2pPr>
            <a:lvl3pPr lvl="2" rtl="0" algn="l">
              <a:spcBef>
                <a:spcPts val="0"/>
              </a:spcBef>
              <a:spcAft>
                <a:spcPts val="0"/>
              </a:spcAft>
              <a:buSzPts val="600"/>
              <a:buNone/>
              <a:defRPr/>
            </a:lvl3pPr>
            <a:lvl4pPr lvl="3" rtl="0" algn="l">
              <a:spcBef>
                <a:spcPts val="0"/>
              </a:spcBef>
              <a:spcAft>
                <a:spcPts val="0"/>
              </a:spcAft>
              <a:buSzPts val="600"/>
              <a:buNone/>
              <a:defRPr/>
            </a:lvl4pPr>
            <a:lvl5pPr lvl="4" rtl="0" algn="l">
              <a:spcBef>
                <a:spcPts val="0"/>
              </a:spcBef>
              <a:spcAft>
                <a:spcPts val="0"/>
              </a:spcAft>
              <a:buSzPts val="600"/>
              <a:buNone/>
              <a:defRPr/>
            </a:lvl5pPr>
            <a:lvl6pPr lvl="5" rtl="0" algn="l">
              <a:spcBef>
                <a:spcPts val="0"/>
              </a:spcBef>
              <a:spcAft>
                <a:spcPts val="0"/>
              </a:spcAft>
              <a:buSzPts val="600"/>
              <a:buNone/>
              <a:defRPr/>
            </a:lvl6pPr>
            <a:lvl7pPr lvl="6" rtl="0" algn="l">
              <a:spcBef>
                <a:spcPts val="0"/>
              </a:spcBef>
              <a:spcAft>
                <a:spcPts val="0"/>
              </a:spcAft>
              <a:buSzPts val="600"/>
              <a:buNone/>
              <a:defRPr/>
            </a:lvl7pPr>
            <a:lvl8pPr lvl="7" rtl="0" algn="l">
              <a:spcBef>
                <a:spcPts val="0"/>
              </a:spcBef>
              <a:spcAft>
                <a:spcPts val="0"/>
              </a:spcAft>
              <a:buSzPts val="600"/>
              <a:buNone/>
              <a:defRPr/>
            </a:lvl8pPr>
            <a:lvl9pPr lvl="8" rtl="0" algn="l">
              <a:spcBef>
                <a:spcPts val="0"/>
              </a:spcBef>
              <a:spcAft>
                <a:spcPts val="0"/>
              </a:spcAft>
              <a:buSzPts val="600"/>
              <a:buNone/>
              <a:defRPr/>
            </a:lvl9pPr>
          </a:lstStyle>
          <a:p/>
        </p:txBody>
      </p:sp>
      <p:sp>
        <p:nvSpPr>
          <p:cNvPr id="91" name="Google Shape;91;p19"/>
          <p:cNvSpPr txBox="1"/>
          <p:nvPr>
            <p:ph idx="12" type="sldNum"/>
          </p:nvPr>
        </p:nvSpPr>
        <p:spPr>
          <a:xfrm>
            <a:off x="6583681" y="4783455"/>
            <a:ext cx="2103000" cy="257100"/>
          </a:xfrm>
          <a:prstGeom prst="rect">
            <a:avLst/>
          </a:prstGeom>
          <a:noFill/>
          <a:ln>
            <a:noFill/>
          </a:ln>
        </p:spPr>
        <p:txBody>
          <a:bodyPr anchorCtr="0" anchor="t" bIns="0" lIns="0" spcFirstLastPara="1" rIns="0" wrap="square" tIns="0">
            <a:sp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fr"/>
              <a:t>‹#›</a:t>
            </a:fld>
            <a:endParaRPr sz="80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5" name="Shape 55"/>
        <p:cNvGrpSpPr/>
        <p:nvPr/>
      </p:nvGrpSpPr>
      <p:grpSpPr>
        <a:xfrm>
          <a:off x="0" y="0"/>
          <a:ext cx="0" cy="0"/>
          <a:chOff x="0" y="0"/>
          <a:chExt cx="0" cy="0"/>
        </a:xfrm>
      </p:grpSpPr>
      <p:sp>
        <p:nvSpPr>
          <p:cNvPr id="56" name="Google Shape;56;p14"/>
          <p:cNvSpPr/>
          <p:nvPr/>
        </p:nvSpPr>
        <p:spPr>
          <a:xfrm>
            <a:off x="0" y="0"/>
            <a:ext cx="9144000" cy="5142300"/>
          </a:xfrm>
          <a:prstGeom prst="rect">
            <a:avLst/>
          </a:prstGeom>
          <a:blipFill rotWithShape="1">
            <a:blip r:embed="rId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800">
              <a:solidFill>
                <a:schemeClr val="dk1"/>
              </a:solidFill>
              <a:latin typeface="Calibri"/>
              <a:ea typeface="Calibri"/>
              <a:cs typeface="Calibri"/>
              <a:sym typeface="Calibri"/>
            </a:endParaRPr>
          </a:p>
        </p:txBody>
      </p:sp>
      <p:sp>
        <p:nvSpPr>
          <p:cNvPr id="57" name="Google Shape;57;p14"/>
          <p:cNvSpPr/>
          <p:nvPr/>
        </p:nvSpPr>
        <p:spPr>
          <a:xfrm>
            <a:off x="6042670" y="5635"/>
            <a:ext cx="3102187" cy="2490534"/>
          </a:xfrm>
          <a:custGeom>
            <a:rect b="b" l="l" r="r" t="t"/>
            <a:pathLst>
              <a:path extrusionOk="0" h="5473700" w="6817994">
                <a:moveTo>
                  <a:pt x="5964086" y="5460999"/>
                </a:moveTo>
                <a:lnTo>
                  <a:pt x="5544682" y="5460999"/>
                </a:lnTo>
                <a:lnTo>
                  <a:pt x="5583815" y="5473699"/>
                </a:lnTo>
                <a:lnTo>
                  <a:pt x="5919875" y="5473699"/>
                </a:lnTo>
                <a:lnTo>
                  <a:pt x="5964086" y="5460999"/>
                </a:lnTo>
                <a:close/>
              </a:path>
              <a:path extrusionOk="0" h="5473700" w="6817994">
                <a:moveTo>
                  <a:pt x="6817780" y="0"/>
                </a:moveTo>
                <a:lnTo>
                  <a:pt x="0" y="0"/>
                </a:lnTo>
                <a:lnTo>
                  <a:pt x="6326" y="25399"/>
                </a:lnTo>
                <a:lnTo>
                  <a:pt x="12922" y="63499"/>
                </a:lnTo>
                <a:lnTo>
                  <a:pt x="19797" y="88899"/>
                </a:lnTo>
                <a:lnTo>
                  <a:pt x="26957" y="114299"/>
                </a:lnTo>
                <a:lnTo>
                  <a:pt x="34412" y="139699"/>
                </a:lnTo>
                <a:lnTo>
                  <a:pt x="42168" y="177799"/>
                </a:lnTo>
                <a:lnTo>
                  <a:pt x="50234" y="203199"/>
                </a:lnTo>
                <a:lnTo>
                  <a:pt x="58618" y="241299"/>
                </a:lnTo>
                <a:lnTo>
                  <a:pt x="67329" y="266699"/>
                </a:lnTo>
                <a:lnTo>
                  <a:pt x="76372" y="292099"/>
                </a:lnTo>
                <a:lnTo>
                  <a:pt x="85758" y="330199"/>
                </a:lnTo>
                <a:lnTo>
                  <a:pt x="95493" y="355599"/>
                </a:lnTo>
                <a:lnTo>
                  <a:pt x="105587" y="393699"/>
                </a:lnTo>
                <a:lnTo>
                  <a:pt x="116045" y="419099"/>
                </a:lnTo>
                <a:lnTo>
                  <a:pt x="126878" y="457199"/>
                </a:lnTo>
                <a:lnTo>
                  <a:pt x="138092" y="482599"/>
                </a:lnTo>
                <a:lnTo>
                  <a:pt x="149696" y="520699"/>
                </a:lnTo>
                <a:lnTo>
                  <a:pt x="161697" y="558799"/>
                </a:lnTo>
                <a:lnTo>
                  <a:pt x="174104" y="584199"/>
                </a:lnTo>
                <a:lnTo>
                  <a:pt x="186924" y="622299"/>
                </a:lnTo>
                <a:lnTo>
                  <a:pt x="200166" y="647699"/>
                </a:lnTo>
                <a:lnTo>
                  <a:pt x="213837" y="685799"/>
                </a:lnTo>
                <a:lnTo>
                  <a:pt x="227946" y="723899"/>
                </a:lnTo>
                <a:lnTo>
                  <a:pt x="242500" y="749299"/>
                </a:lnTo>
                <a:lnTo>
                  <a:pt x="257508" y="787399"/>
                </a:lnTo>
                <a:lnTo>
                  <a:pt x="272976" y="825499"/>
                </a:lnTo>
                <a:lnTo>
                  <a:pt x="288914" y="863599"/>
                </a:lnTo>
                <a:lnTo>
                  <a:pt x="305330" y="888999"/>
                </a:lnTo>
                <a:lnTo>
                  <a:pt x="322230" y="927099"/>
                </a:lnTo>
                <a:lnTo>
                  <a:pt x="339624" y="965199"/>
                </a:lnTo>
                <a:lnTo>
                  <a:pt x="357519" y="990599"/>
                </a:lnTo>
                <a:lnTo>
                  <a:pt x="375923" y="1028699"/>
                </a:lnTo>
                <a:lnTo>
                  <a:pt x="394844" y="1066799"/>
                </a:lnTo>
                <a:lnTo>
                  <a:pt x="414290" y="1104899"/>
                </a:lnTo>
                <a:lnTo>
                  <a:pt x="434269" y="1130299"/>
                </a:lnTo>
                <a:lnTo>
                  <a:pt x="454789" y="1168399"/>
                </a:lnTo>
                <a:lnTo>
                  <a:pt x="475858" y="1206499"/>
                </a:lnTo>
                <a:lnTo>
                  <a:pt x="497484" y="1231899"/>
                </a:lnTo>
                <a:lnTo>
                  <a:pt x="519675" y="1269999"/>
                </a:lnTo>
                <a:lnTo>
                  <a:pt x="542439" y="1308099"/>
                </a:lnTo>
                <a:lnTo>
                  <a:pt x="565784" y="1333499"/>
                </a:lnTo>
                <a:lnTo>
                  <a:pt x="589717" y="1371599"/>
                </a:lnTo>
                <a:lnTo>
                  <a:pt x="614247" y="1409699"/>
                </a:lnTo>
                <a:lnTo>
                  <a:pt x="639383" y="1435099"/>
                </a:lnTo>
                <a:lnTo>
                  <a:pt x="665130" y="1473199"/>
                </a:lnTo>
                <a:lnTo>
                  <a:pt x="691499" y="1511299"/>
                </a:lnTo>
                <a:lnTo>
                  <a:pt x="718496" y="1536699"/>
                </a:lnTo>
                <a:lnTo>
                  <a:pt x="746129" y="1574799"/>
                </a:lnTo>
                <a:lnTo>
                  <a:pt x="774408" y="1612899"/>
                </a:lnTo>
                <a:lnTo>
                  <a:pt x="803339" y="1638299"/>
                </a:lnTo>
                <a:lnTo>
                  <a:pt x="832930" y="1676399"/>
                </a:lnTo>
                <a:lnTo>
                  <a:pt x="863190" y="1701799"/>
                </a:lnTo>
                <a:lnTo>
                  <a:pt x="894126" y="1739899"/>
                </a:lnTo>
                <a:lnTo>
                  <a:pt x="925747" y="1765299"/>
                </a:lnTo>
                <a:lnTo>
                  <a:pt x="958060" y="1803399"/>
                </a:lnTo>
                <a:lnTo>
                  <a:pt x="991073" y="1828799"/>
                </a:lnTo>
                <a:lnTo>
                  <a:pt x="1024795" y="1866899"/>
                </a:lnTo>
                <a:lnTo>
                  <a:pt x="1059233" y="1892299"/>
                </a:lnTo>
                <a:lnTo>
                  <a:pt x="1094396" y="1917699"/>
                </a:lnTo>
                <a:lnTo>
                  <a:pt x="1130291" y="1955799"/>
                </a:lnTo>
                <a:lnTo>
                  <a:pt x="1166925" y="1981199"/>
                </a:lnTo>
                <a:lnTo>
                  <a:pt x="1204309" y="2006599"/>
                </a:lnTo>
                <a:lnTo>
                  <a:pt x="1242448" y="2044699"/>
                </a:lnTo>
                <a:lnTo>
                  <a:pt x="1281351" y="2070099"/>
                </a:lnTo>
                <a:lnTo>
                  <a:pt x="1321026" y="2095499"/>
                </a:lnTo>
                <a:lnTo>
                  <a:pt x="1361482" y="2120899"/>
                </a:lnTo>
                <a:lnTo>
                  <a:pt x="1402725" y="2146299"/>
                </a:lnTo>
                <a:lnTo>
                  <a:pt x="1444765" y="2171699"/>
                </a:lnTo>
                <a:lnTo>
                  <a:pt x="1487608" y="2197099"/>
                </a:lnTo>
                <a:lnTo>
                  <a:pt x="1531264" y="2222499"/>
                </a:lnTo>
                <a:lnTo>
                  <a:pt x="1575739" y="2247899"/>
                </a:lnTo>
                <a:lnTo>
                  <a:pt x="1621042" y="2273299"/>
                </a:lnTo>
                <a:lnTo>
                  <a:pt x="1714164" y="2324099"/>
                </a:lnTo>
                <a:lnTo>
                  <a:pt x="1810692" y="2374899"/>
                </a:lnTo>
                <a:lnTo>
                  <a:pt x="1860254" y="2387599"/>
                </a:lnTo>
                <a:lnTo>
                  <a:pt x="1962013" y="2438399"/>
                </a:lnTo>
                <a:lnTo>
                  <a:pt x="2014226" y="2451099"/>
                </a:lnTo>
                <a:lnTo>
                  <a:pt x="2067338" y="2476499"/>
                </a:lnTo>
                <a:lnTo>
                  <a:pt x="2121358" y="2489199"/>
                </a:lnTo>
                <a:lnTo>
                  <a:pt x="2176294" y="2514599"/>
                </a:lnTo>
                <a:lnTo>
                  <a:pt x="2288943" y="2539999"/>
                </a:lnTo>
                <a:lnTo>
                  <a:pt x="2346673" y="2565399"/>
                </a:lnTo>
                <a:lnTo>
                  <a:pt x="2525579" y="2603499"/>
                </a:lnTo>
                <a:lnTo>
                  <a:pt x="2909831" y="2679699"/>
                </a:lnTo>
                <a:lnTo>
                  <a:pt x="2977393" y="2679699"/>
                </a:lnTo>
                <a:lnTo>
                  <a:pt x="3045982" y="2692399"/>
                </a:lnTo>
                <a:lnTo>
                  <a:pt x="3115607" y="2692399"/>
                </a:lnTo>
                <a:lnTo>
                  <a:pt x="3186274" y="2705099"/>
                </a:lnTo>
                <a:lnTo>
                  <a:pt x="3270492" y="2705099"/>
                </a:lnTo>
                <a:lnTo>
                  <a:pt x="3352555" y="2717799"/>
                </a:lnTo>
                <a:lnTo>
                  <a:pt x="3432488" y="2717799"/>
                </a:lnTo>
                <a:lnTo>
                  <a:pt x="3586067" y="2743199"/>
                </a:lnTo>
                <a:lnTo>
                  <a:pt x="3659761" y="2743199"/>
                </a:lnTo>
                <a:lnTo>
                  <a:pt x="3801087" y="2768599"/>
                </a:lnTo>
                <a:lnTo>
                  <a:pt x="3868768" y="2768599"/>
                </a:lnTo>
                <a:lnTo>
                  <a:pt x="4060184" y="2806699"/>
                </a:lnTo>
                <a:lnTo>
                  <a:pt x="4120196" y="2806699"/>
                </a:lnTo>
                <a:lnTo>
                  <a:pt x="4234682" y="2832099"/>
                </a:lnTo>
                <a:lnTo>
                  <a:pt x="4341950" y="2857499"/>
                </a:lnTo>
                <a:lnTo>
                  <a:pt x="4442198" y="2882899"/>
                </a:lnTo>
                <a:lnTo>
                  <a:pt x="4535628" y="2908299"/>
                </a:lnTo>
                <a:lnTo>
                  <a:pt x="4579848" y="2920999"/>
                </a:lnTo>
                <a:lnTo>
                  <a:pt x="4622439" y="2933699"/>
                </a:lnTo>
                <a:lnTo>
                  <a:pt x="4663425" y="2946399"/>
                </a:lnTo>
                <a:lnTo>
                  <a:pt x="4702831" y="2959099"/>
                </a:lnTo>
                <a:lnTo>
                  <a:pt x="4740682" y="2971799"/>
                </a:lnTo>
                <a:lnTo>
                  <a:pt x="4777004" y="2984499"/>
                </a:lnTo>
                <a:lnTo>
                  <a:pt x="4845157" y="3009899"/>
                </a:lnTo>
                <a:lnTo>
                  <a:pt x="4907492" y="3035299"/>
                </a:lnTo>
                <a:lnTo>
                  <a:pt x="4936539" y="3060699"/>
                </a:lnTo>
                <a:lnTo>
                  <a:pt x="4964207" y="3073399"/>
                </a:lnTo>
                <a:lnTo>
                  <a:pt x="4990520" y="3086099"/>
                </a:lnTo>
                <a:lnTo>
                  <a:pt x="5015503" y="3098799"/>
                </a:lnTo>
                <a:lnTo>
                  <a:pt x="5039181" y="3124199"/>
                </a:lnTo>
                <a:lnTo>
                  <a:pt x="5061579" y="3136899"/>
                </a:lnTo>
                <a:lnTo>
                  <a:pt x="5082722" y="3149599"/>
                </a:lnTo>
                <a:lnTo>
                  <a:pt x="5102636" y="3174999"/>
                </a:lnTo>
                <a:lnTo>
                  <a:pt x="5121344" y="3187699"/>
                </a:lnTo>
                <a:lnTo>
                  <a:pt x="5138873" y="3200399"/>
                </a:lnTo>
                <a:lnTo>
                  <a:pt x="5155247" y="3225799"/>
                </a:lnTo>
                <a:lnTo>
                  <a:pt x="5170490" y="3238499"/>
                </a:lnTo>
                <a:lnTo>
                  <a:pt x="5184629" y="3251199"/>
                </a:lnTo>
                <a:lnTo>
                  <a:pt x="5197688" y="3276599"/>
                </a:lnTo>
                <a:lnTo>
                  <a:pt x="5209692" y="3289299"/>
                </a:lnTo>
                <a:lnTo>
                  <a:pt x="5220666" y="3314699"/>
                </a:lnTo>
                <a:lnTo>
                  <a:pt x="5230635" y="3327399"/>
                </a:lnTo>
                <a:lnTo>
                  <a:pt x="5239624" y="3352799"/>
                </a:lnTo>
                <a:lnTo>
                  <a:pt x="5247657" y="3365499"/>
                </a:lnTo>
                <a:lnTo>
                  <a:pt x="5254761" y="3390899"/>
                </a:lnTo>
                <a:lnTo>
                  <a:pt x="5260960" y="3403599"/>
                </a:lnTo>
                <a:lnTo>
                  <a:pt x="5266279" y="3428999"/>
                </a:lnTo>
                <a:lnTo>
                  <a:pt x="5270743" y="3454399"/>
                </a:lnTo>
                <a:lnTo>
                  <a:pt x="5274377" y="3467099"/>
                </a:lnTo>
                <a:lnTo>
                  <a:pt x="5277205" y="3492499"/>
                </a:lnTo>
                <a:lnTo>
                  <a:pt x="5279254" y="3517899"/>
                </a:lnTo>
                <a:lnTo>
                  <a:pt x="5280547" y="3530599"/>
                </a:lnTo>
                <a:lnTo>
                  <a:pt x="5281111" y="3555999"/>
                </a:lnTo>
                <a:lnTo>
                  <a:pt x="5280969" y="3581399"/>
                </a:lnTo>
                <a:lnTo>
                  <a:pt x="5280147" y="3594099"/>
                </a:lnTo>
                <a:lnTo>
                  <a:pt x="5278671" y="3619499"/>
                </a:lnTo>
                <a:lnTo>
                  <a:pt x="5276564" y="3644899"/>
                </a:lnTo>
                <a:lnTo>
                  <a:pt x="5273851" y="3657599"/>
                </a:lnTo>
                <a:lnTo>
                  <a:pt x="5270559" y="3682999"/>
                </a:lnTo>
                <a:lnTo>
                  <a:pt x="5266712" y="3708399"/>
                </a:lnTo>
                <a:lnTo>
                  <a:pt x="5262334" y="3733799"/>
                </a:lnTo>
                <a:lnTo>
                  <a:pt x="5257451" y="3759199"/>
                </a:lnTo>
                <a:lnTo>
                  <a:pt x="5252088" y="3771899"/>
                </a:lnTo>
                <a:lnTo>
                  <a:pt x="5246270" y="3797299"/>
                </a:lnTo>
                <a:lnTo>
                  <a:pt x="5233368" y="3848099"/>
                </a:lnTo>
                <a:lnTo>
                  <a:pt x="5218945" y="3898899"/>
                </a:lnTo>
                <a:lnTo>
                  <a:pt x="5203201" y="3949699"/>
                </a:lnTo>
                <a:lnTo>
                  <a:pt x="5186336" y="4000499"/>
                </a:lnTo>
                <a:lnTo>
                  <a:pt x="5168549" y="4051299"/>
                </a:lnTo>
                <a:lnTo>
                  <a:pt x="5150042" y="4102099"/>
                </a:lnTo>
                <a:lnTo>
                  <a:pt x="5111663" y="4203699"/>
                </a:lnTo>
                <a:lnTo>
                  <a:pt x="5082472" y="4279899"/>
                </a:lnTo>
                <a:lnTo>
                  <a:pt x="5072798" y="4305299"/>
                </a:lnTo>
                <a:lnTo>
                  <a:pt x="5063193" y="4330699"/>
                </a:lnTo>
                <a:lnTo>
                  <a:pt x="5053683" y="4356099"/>
                </a:lnTo>
                <a:lnTo>
                  <a:pt x="5044293" y="4381499"/>
                </a:lnTo>
                <a:lnTo>
                  <a:pt x="5035047" y="4419599"/>
                </a:lnTo>
                <a:lnTo>
                  <a:pt x="5025970" y="4444999"/>
                </a:lnTo>
                <a:lnTo>
                  <a:pt x="5017088" y="4470399"/>
                </a:lnTo>
                <a:lnTo>
                  <a:pt x="5008426" y="4495799"/>
                </a:lnTo>
                <a:lnTo>
                  <a:pt x="5000008" y="4521199"/>
                </a:lnTo>
                <a:lnTo>
                  <a:pt x="4991860" y="4559299"/>
                </a:lnTo>
                <a:lnTo>
                  <a:pt x="4984006" y="4584699"/>
                </a:lnTo>
                <a:lnTo>
                  <a:pt x="4976472" y="4610099"/>
                </a:lnTo>
                <a:lnTo>
                  <a:pt x="4969282" y="4635499"/>
                </a:lnTo>
                <a:lnTo>
                  <a:pt x="4962461" y="4660899"/>
                </a:lnTo>
                <a:lnTo>
                  <a:pt x="4956035" y="4698999"/>
                </a:lnTo>
                <a:lnTo>
                  <a:pt x="4950029" y="4724399"/>
                </a:lnTo>
                <a:lnTo>
                  <a:pt x="4944467" y="4749799"/>
                </a:lnTo>
                <a:lnTo>
                  <a:pt x="4938357" y="4787899"/>
                </a:lnTo>
                <a:lnTo>
                  <a:pt x="4934377" y="4825999"/>
                </a:lnTo>
                <a:lnTo>
                  <a:pt x="4932483" y="4864099"/>
                </a:lnTo>
                <a:lnTo>
                  <a:pt x="4932631" y="4902199"/>
                </a:lnTo>
                <a:lnTo>
                  <a:pt x="4934775" y="4940299"/>
                </a:lnTo>
                <a:lnTo>
                  <a:pt x="4938871" y="4965699"/>
                </a:lnTo>
                <a:lnTo>
                  <a:pt x="4944874" y="5003799"/>
                </a:lnTo>
                <a:lnTo>
                  <a:pt x="4952739" y="5029199"/>
                </a:lnTo>
                <a:lnTo>
                  <a:pt x="4962422" y="5067299"/>
                </a:lnTo>
                <a:lnTo>
                  <a:pt x="4973877" y="5092699"/>
                </a:lnTo>
                <a:lnTo>
                  <a:pt x="4987061" y="5118099"/>
                </a:lnTo>
                <a:lnTo>
                  <a:pt x="5001927" y="5156199"/>
                </a:lnTo>
                <a:lnTo>
                  <a:pt x="5018433" y="5181599"/>
                </a:lnTo>
                <a:lnTo>
                  <a:pt x="5036531" y="5206999"/>
                </a:lnTo>
                <a:lnTo>
                  <a:pt x="5056179" y="5232399"/>
                </a:lnTo>
                <a:lnTo>
                  <a:pt x="5077331" y="5245099"/>
                </a:lnTo>
                <a:lnTo>
                  <a:pt x="5099943" y="5270499"/>
                </a:lnTo>
                <a:lnTo>
                  <a:pt x="5123969" y="5295899"/>
                </a:lnTo>
                <a:lnTo>
                  <a:pt x="5149365" y="5308599"/>
                </a:lnTo>
                <a:lnTo>
                  <a:pt x="5176086" y="5333999"/>
                </a:lnTo>
                <a:lnTo>
                  <a:pt x="5204088" y="5346699"/>
                </a:lnTo>
                <a:lnTo>
                  <a:pt x="5233326" y="5372099"/>
                </a:lnTo>
                <a:lnTo>
                  <a:pt x="5263754" y="5384799"/>
                </a:lnTo>
                <a:lnTo>
                  <a:pt x="5295328" y="5397499"/>
                </a:lnTo>
                <a:lnTo>
                  <a:pt x="5328004" y="5410199"/>
                </a:lnTo>
                <a:lnTo>
                  <a:pt x="5361737" y="5422899"/>
                </a:lnTo>
                <a:lnTo>
                  <a:pt x="5432192" y="5448299"/>
                </a:lnTo>
                <a:lnTo>
                  <a:pt x="5468826" y="5448299"/>
                </a:lnTo>
                <a:lnTo>
                  <a:pt x="5506338" y="5460999"/>
                </a:lnTo>
                <a:lnTo>
                  <a:pt x="6008638" y="5460999"/>
                </a:lnTo>
                <a:lnTo>
                  <a:pt x="6143889" y="5422899"/>
                </a:lnTo>
                <a:lnTo>
                  <a:pt x="6189356" y="5422899"/>
                </a:lnTo>
                <a:lnTo>
                  <a:pt x="6234939" y="5397499"/>
                </a:lnTo>
                <a:lnTo>
                  <a:pt x="6371941" y="5359399"/>
                </a:lnTo>
                <a:lnTo>
                  <a:pt x="6417544" y="5333999"/>
                </a:lnTo>
                <a:lnTo>
                  <a:pt x="6463039" y="5321299"/>
                </a:lnTo>
                <a:lnTo>
                  <a:pt x="6598436" y="5245099"/>
                </a:lnTo>
                <a:lnTo>
                  <a:pt x="6643056" y="5232399"/>
                </a:lnTo>
                <a:lnTo>
                  <a:pt x="6687345" y="5194299"/>
                </a:lnTo>
                <a:lnTo>
                  <a:pt x="6817780" y="5118099"/>
                </a:lnTo>
                <a:lnTo>
                  <a:pt x="6817780" y="0"/>
                </a:lnTo>
                <a:close/>
              </a:path>
            </a:pathLst>
          </a:custGeom>
          <a:solidFill>
            <a:srgbClr val="F0F0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800">
              <a:solidFill>
                <a:schemeClr val="dk1"/>
              </a:solidFill>
              <a:latin typeface="Calibri"/>
              <a:ea typeface="Calibri"/>
              <a:cs typeface="Calibri"/>
              <a:sym typeface="Calibri"/>
            </a:endParaRPr>
          </a:p>
        </p:txBody>
      </p:sp>
      <p:sp>
        <p:nvSpPr>
          <p:cNvPr id="58" name="Google Shape;58;p14"/>
          <p:cNvSpPr/>
          <p:nvPr/>
        </p:nvSpPr>
        <p:spPr>
          <a:xfrm>
            <a:off x="436200" y="251127"/>
            <a:ext cx="1471206" cy="1571752"/>
          </a:xfrm>
          <a:custGeom>
            <a:rect b="b" l="l" r="r" t="t"/>
            <a:pathLst>
              <a:path extrusionOk="0" h="3454400" w="3233420">
                <a:moveTo>
                  <a:pt x="1458321" y="3441699"/>
                </a:moveTo>
                <a:lnTo>
                  <a:pt x="1107310" y="3441699"/>
                </a:lnTo>
                <a:lnTo>
                  <a:pt x="1155108" y="3454399"/>
                </a:lnTo>
                <a:lnTo>
                  <a:pt x="1419195" y="3454399"/>
                </a:lnTo>
                <a:lnTo>
                  <a:pt x="1458321" y="3441699"/>
                </a:lnTo>
                <a:close/>
              </a:path>
              <a:path extrusionOk="0" h="3454400" w="3233420">
                <a:moveTo>
                  <a:pt x="1287853" y="12699"/>
                </a:moveTo>
                <a:lnTo>
                  <a:pt x="1066985" y="12699"/>
                </a:lnTo>
                <a:lnTo>
                  <a:pt x="1042120" y="25399"/>
                </a:lnTo>
                <a:lnTo>
                  <a:pt x="1016880" y="25399"/>
                </a:lnTo>
                <a:lnTo>
                  <a:pt x="991298" y="38099"/>
                </a:lnTo>
                <a:lnTo>
                  <a:pt x="886211" y="88899"/>
                </a:lnTo>
                <a:lnTo>
                  <a:pt x="859412" y="114299"/>
                </a:lnTo>
                <a:lnTo>
                  <a:pt x="832468" y="126999"/>
                </a:lnTo>
                <a:lnTo>
                  <a:pt x="805412" y="152399"/>
                </a:lnTo>
                <a:lnTo>
                  <a:pt x="778276" y="165099"/>
                </a:lnTo>
                <a:lnTo>
                  <a:pt x="669589" y="266699"/>
                </a:lnTo>
                <a:lnTo>
                  <a:pt x="562243" y="368299"/>
                </a:lnTo>
                <a:lnTo>
                  <a:pt x="535862" y="406399"/>
                </a:lnTo>
                <a:lnTo>
                  <a:pt x="509729" y="431799"/>
                </a:lnTo>
                <a:lnTo>
                  <a:pt x="483875" y="469899"/>
                </a:lnTo>
                <a:lnTo>
                  <a:pt x="458335" y="495299"/>
                </a:lnTo>
                <a:lnTo>
                  <a:pt x="433140" y="533399"/>
                </a:lnTo>
                <a:lnTo>
                  <a:pt x="408324" y="571499"/>
                </a:lnTo>
                <a:lnTo>
                  <a:pt x="383919" y="609599"/>
                </a:lnTo>
                <a:lnTo>
                  <a:pt x="359958" y="647699"/>
                </a:lnTo>
                <a:lnTo>
                  <a:pt x="336474" y="685799"/>
                </a:lnTo>
                <a:lnTo>
                  <a:pt x="313498" y="723899"/>
                </a:lnTo>
                <a:lnTo>
                  <a:pt x="291065" y="761999"/>
                </a:lnTo>
                <a:lnTo>
                  <a:pt x="269207" y="800099"/>
                </a:lnTo>
                <a:lnTo>
                  <a:pt x="247956" y="838199"/>
                </a:lnTo>
                <a:lnTo>
                  <a:pt x="227346" y="888999"/>
                </a:lnTo>
                <a:lnTo>
                  <a:pt x="207409" y="927099"/>
                </a:lnTo>
                <a:lnTo>
                  <a:pt x="188177" y="965199"/>
                </a:lnTo>
                <a:lnTo>
                  <a:pt x="169684" y="1015999"/>
                </a:lnTo>
                <a:lnTo>
                  <a:pt x="151962" y="1066799"/>
                </a:lnTo>
                <a:lnTo>
                  <a:pt x="135044" y="1104899"/>
                </a:lnTo>
                <a:lnTo>
                  <a:pt x="118962" y="1155699"/>
                </a:lnTo>
                <a:lnTo>
                  <a:pt x="103750" y="1193799"/>
                </a:lnTo>
                <a:lnTo>
                  <a:pt x="89440" y="1244599"/>
                </a:lnTo>
                <a:lnTo>
                  <a:pt x="76065" y="1295399"/>
                </a:lnTo>
                <a:lnTo>
                  <a:pt x="63658" y="1346199"/>
                </a:lnTo>
                <a:lnTo>
                  <a:pt x="52251" y="1396999"/>
                </a:lnTo>
                <a:lnTo>
                  <a:pt x="41876" y="1447799"/>
                </a:lnTo>
                <a:lnTo>
                  <a:pt x="32568" y="1498599"/>
                </a:lnTo>
                <a:lnTo>
                  <a:pt x="24358" y="1549399"/>
                </a:lnTo>
                <a:lnTo>
                  <a:pt x="17279" y="1600199"/>
                </a:lnTo>
                <a:lnTo>
                  <a:pt x="11365" y="1650999"/>
                </a:lnTo>
                <a:lnTo>
                  <a:pt x="6646" y="1701799"/>
                </a:lnTo>
                <a:lnTo>
                  <a:pt x="3158" y="1752599"/>
                </a:lnTo>
                <a:lnTo>
                  <a:pt x="931" y="1803399"/>
                </a:lnTo>
                <a:lnTo>
                  <a:pt x="0" y="1854199"/>
                </a:lnTo>
                <a:lnTo>
                  <a:pt x="395" y="1917699"/>
                </a:lnTo>
                <a:lnTo>
                  <a:pt x="2152" y="1968499"/>
                </a:lnTo>
                <a:lnTo>
                  <a:pt x="5301" y="2019299"/>
                </a:lnTo>
                <a:lnTo>
                  <a:pt x="9876" y="2082799"/>
                </a:lnTo>
                <a:lnTo>
                  <a:pt x="15294" y="2133599"/>
                </a:lnTo>
                <a:lnTo>
                  <a:pt x="21724" y="2184399"/>
                </a:lnTo>
                <a:lnTo>
                  <a:pt x="29167" y="2235199"/>
                </a:lnTo>
                <a:lnTo>
                  <a:pt x="37623" y="2273299"/>
                </a:lnTo>
                <a:lnTo>
                  <a:pt x="47090" y="2324099"/>
                </a:lnTo>
                <a:lnTo>
                  <a:pt x="57570" y="2374899"/>
                </a:lnTo>
                <a:lnTo>
                  <a:pt x="69061" y="2425699"/>
                </a:lnTo>
                <a:lnTo>
                  <a:pt x="81564" y="2463799"/>
                </a:lnTo>
                <a:lnTo>
                  <a:pt x="95078" y="2514599"/>
                </a:lnTo>
                <a:lnTo>
                  <a:pt x="109603" y="2552699"/>
                </a:lnTo>
                <a:lnTo>
                  <a:pt x="125140" y="2603499"/>
                </a:lnTo>
                <a:lnTo>
                  <a:pt x="141687" y="2641599"/>
                </a:lnTo>
                <a:lnTo>
                  <a:pt x="159246" y="2692399"/>
                </a:lnTo>
                <a:lnTo>
                  <a:pt x="177814" y="2730499"/>
                </a:lnTo>
                <a:lnTo>
                  <a:pt x="197394" y="2768599"/>
                </a:lnTo>
                <a:lnTo>
                  <a:pt x="217983" y="2806699"/>
                </a:lnTo>
                <a:lnTo>
                  <a:pt x="239582" y="2844799"/>
                </a:lnTo>
                <a:lnTo>
                  <a:pt x="262192" y="2882899"/>
                </a:lnTo>
                <a:lnTo>
                  <a:pt x="285811" y="2920999"/>
                </a:lnTo>
                <a:lnTo>
                  <a:pt x="310439" y="2959099"/>
                </a:lnTo>
                <a:lnTo>
                  <a:pt x="336077" y="2997199"/>
                </a:lnTo>
                <a:lnTo>
                  <a:pt x="362724" y="3035299"/>
                </a:lnTo>
                <a:lnTo>
                  <a:pt x="390379" y="3060699"/>
                </a:lnTo>
                <a:lnTo>
                  <a:pt x="419044" y="3098799"/>
                </a:lnTo>
                <a:lnTo>
                  <a:pt x="448717" y="3124199"/>
                </a:lnTo>
                <a:lnTo>
                  <a:pt x="479399" y="3149599"/>
                </a:lnTo>
                <a:lnTo>
                  <a:pt x="511089" y="3187699"/>
                </a:lnTo>
                <a:lnTo>
                  <a:pt x="543787" y="3213099"/>
                </a:lnTo>
                <a:lnTo>
                  <a:pt x="577493" y="3238499"/>
                </a:lnTo>
                <a:lnTo>
                  <a:pt x="612207" y="3263899"/>
                </a:lnTo>
                <a:lnTo>
                  <a:pt x="647928" y="3289299"/>
                </a:lnTo>
                <a:lnTo>
                  <a:pt x="684656" y="3301999"/>
                </a:lnTo>
                <a:lnTo>
                  <a:pt x="722392" y="3327399"/>
                </a:lnTo>
                <a:lnTo>
                  <a:pt x="761135" y="3340099"/>
                </a:lnTo>
                <a:lnTo>
                  <a:pt x="800885" y="3365499"/>
                </a:lnTo>
                <a:lnTo>
                  <a:pt x="841641" y="3378199"/>
                </a:lnTo>
                <a:lnTo>
                  <a:pt x="926173" y="3403599"/>
                </a:lnTo>
                <a:lnTo>
                  <a:pt x="1060517" y="3441699"/>
                </a:lnTo>
                <a:lnTo>
                  <a:pt x="1497840" y="3441699"/>
                </a:lnTo>
                <a:lnTo>
                  <a:pt x="1741195" y="3365499"/>
                </a:lnTo>
                <a:lnTo>
                  <a:pt x="1782459" y="3340099"/>
                </a:lnTo>
                <a:lnTo>
                  <a:pt x="1823828" y="3327399"/>
                </a:lnTo>
                <a:lnTo>
                  <a:pt x="1865268" y="3301999"/>
                </a:lnTo>
                <a:lnTo>
                  <a:pt x="1906741" y="3289299"/>
                </a:lnTo>
                <a:lnTo>
                  <a:pt x="2154279" y="3136899"/>
                </a:lnTo>
                <a:lnTo>
                  <a:pt x="2194983" y="3098799"/>
                </a:lnTo>
                <a:lnTo>
                  <a:pt x="2275595" y="3047999"/>
                </a:lnTo>
                <a:lnTo>
                  <a:pt x="2315431" y="3009899"/>
                </a:lnTo>
                <a:lnTo>
                  <a:pt x="2354905" y="2984499"/>
                </a:lnTo>
                <a:lnTo>
                  <a:pt x="2393982" y="2946399"/>
                </a:lnTo>
                <a:lnTo>
                  <a:pt x="2432627" y="2908299"/>
                </a:lnTo>
                <a:lnTo>
                  <a:pt x="2470802" y="2882899"/>
                </a:lnTo>
                <a:lnTo>
                  <a:pt x="2508472" y="2844799"/>
                </a:lnTo>
                <a:lnTo>
                  <a:pt x="2545601" y="2806699"/>
                </a:lnTo>
                <a:lnTo>
                  <a:pt x="2582154" y="2768599"/>
                </a:lnTo>
                <a:lnTo>
                  <a:pt x="2618094" y="2730499"/>
                </a:lnTo>
                <a:lnTo>
                  <a:pt x="2653385" y="2692399"/>
                </a:lnTo>
                <a:lnTo>
                  <a:pt x="2687991" y="2654299"/>
                </a:lnTo>
                <a:lnTo>
                  <a:pt x="2721878" y="2616199"/>
                </a:lnTo>
                <a:lnTo>
                  <a:pt x="2755007" y="2578099"/>
                </a:lnTo>
                <a:lnTo>
                  <a:pt x="2787345" y="2539999"/>
                </a:lnTo>
                <a:lnTo>
                  <a:pt x="2818854" y="2501899"/>
                </a:lnTo>
                <a:lnTo>
                  <a:pt x="2849499" y="2451099"/>
                </a:lnTo>
                <a:lnTo>
                  <a:pt x="2879245" y="2412999"/>
                </a:lnTo>
                <a:lnTo>
                  <a:pt x="2908054" y="2374899"/>
                </a:lnTo>
                <a:lnTo>
                  <a:pt x="2935891" y="2336799"/>
                </a:lnTo>
                <a:lnTo>
                  <a:pt x="2962720" y="2298699"/>
                </a:lnTo>
                <a:lnTo>
                  <a:pt x="2988506" y="2247899"/>
                </a:lnTo>
                <a:lnTo>
                  <a:pt x="3013212" y="2209799"/>
                </a:lnTo>
                <a:lnTo>
                  <a:pt x="3036803" y="2171699"/>
                </a:lnTo>
                <a:lnTo>
                  <a:pt x="3059242" y="2120899"/>
                </a:lnTo>
                <a:lnTo>
                  <a:pt x="3080494" y="2082799"/>
                </a:lnTo>
                <a:lnTo>
                  <a:pt x="3100522" y="2044699"/>
                </a:lnTo>
                <a:lnTo>
                  <a:pt x="3119292" y="2006599"/>
                </a:lnTo>
                <a:lnTo>
                  <a:pt x="3136766" y="1955799"/>
                </a:lnTo>
                <a:lnTo>
                  <a:pt x="3152909" y="1917699"/>
                </a:lnTo>
                <a:lnTo>
                  <a:pt x="3167685" y="1879599"/>
                </a:lnTo>
                <a:lnTo>
                  <a:pt x="3181058" y="1841499"/>
                </a:lnTo>
                <a:lnTo>
                  <a:pt x="3192992" y="1790699"/>
                </a:lnTo>
                <a:lnTo>
                  <a:pt x="3203452" y="1752599"/>
                </a:lnTo>
                <a:lnTo>
                  <a:pt x="3212401" y="1714499"/>
                </a:lnTo>
                <a:lnTo>
                  <a:pt x="3219803" y="1676399"/>
                </a:lnTo>
                <a:lnTo>
                  <a:pt x="3225623" y="1638299"/>
                </a:lnTo>
                <a:lnTo>
                  <a:pt x="3229825" y="1600199"/>
                </a:lnTo>
                <a:lnTo>
                  <a:pt x="3232372" y="1562099"/>
                </a:lnTo>
                <a:lnTo>
                  <a:pt x="3233229" y="1523999"/>
                </a:lnTo>
                <a:lnTo>
                  <a:pt x="3232610" y="1498599"/>
                </a:lnTo>
                <a:lnTo>
                  <a:pt x="3227734" y="1447799"/>
                </a:lnTo>
                <a:lnTo>
                  <a:pt x="3218182" y="1396999"/>
                </a:lnTo>
                <a:lnTo>
                  <a:pt x="3204163" y="1358899"/>
                </a:lnTo>
                <a:lnTo>
                  <a:pt x="3195544" y="1333499"/>
                </a:lnTo>
                <a:lnTo>
                  <a:pt x="3163559" y="1295399"/>
                </a:lnTo>
                <a:lnTo>
                  <a:pt x="3122932" y="1257299"/>
                </a:lnTo>
                <a:lnTo>
                  <a:pt x="3091395" y="1231899"/>
                </a:lnTo>
                <a:lnTo>
                  <a:pt x="3074369" y="1231899"/>
                </a:lnTo>
                <a:lnTo>
                  <a:pt x="3056539" y="1219199"/>
                </a:lnTo>
                <a:lnTo>
                  <a:pt x="3037931" y="1219199"/>
                </a:lnTo>
                <a:lnTo>
                  <a:pt x="3018572" y="1206499"/>
                </a:lnTo>
                <a:lnTo>
                  <a:pt x="2998488" y="1206499"/>
                </a:lnTo>
                <a:lnTo>
                  <a:pt x="2977704" y="1193799"/>
                </a:lnTo>
                <a:lnTo>
                  <a:pt x="2911420" y="1193799"/>
                </a:lnTo>
                <a:lnTo>
                  <a:pt x="2888100" y="1181099"/>
                </a:lnTo>
                <a:lnTo>
                  <a:pt x="2737154" y="1181099"/>
                </a:lnTo>
                <a:lnTo>
                  <a:pt x="2710401" y="1168399"/>
                </a:lnTo>
                <a:lnTo>
                  <a:pt x="2484674" y="1168399"/>
                </a:lnTo>
                <a:lnTo>
                  <a:pt x="2455387" y="1155699"/>
                </a:lnTo>
                <a:lnTo>
                  <a:pt x="2396384" y="1155699"/>
                </a:lnTo>
                <a:lnTo>
                  <a:pt x="2366721" y="1142999"/>
                </a:lnTo>
                <a:lnTo>
                  <a:pt x="2307203" y="1142999"/>
                </a:lnTo>
                <a:lnTo>
                  <a:pt x="2277399" y="1130299"/>
                </a:lnTo>
                <a:lnTo>
                  <a:pt x="2247601" y="1130299"/>
                </a:lnTo>
                <a:lnTo>
                  <a:pt x="2217835" y="1117599"/>
                </a:lnTo>
                <a:lnTo>
                  <a:pt x="2188126" y="1117599"/>
                </a:lnTo>
                <a:lnTo>
                  <a:pt x="2012544" y="1041399"/>
                </a:lnTo>
                <a:lnTo>
                  <a:pt x="1955660" y="1015999"/>
                </a:lnTo>
                <a:lnTo>
                  <a:pt x="1927644" y="990599"/>
                </a:lnTo>
                <a:lnTo>
                  <a:pt x="1899946" y="977899"/>
                </a:lnTo>
                <a:lnTo>
                  <a:pt x="1872593" y="952499"/>
                </a:lnTo>
                <a:lnTo>
                  <a:pt x="1845611" y="927099"/>
                </a:lnTo>
                <a:lnTo>
                  <a:pt x="1819026" y="914399"/>
                </a:lnTo>
                <a:lnTo>
                  <a:pt x="1792863" y="888999"/>
                </a:lnTo>
                <a:lnTo>
                  <a:pt x="1767150" y="850899"/>
                </a:lnTo>
                <a:lnTo>
                  <a:pt x="1741911" y="825499"/>
                </a:lnTo>
                <a:lnTo>
                  <a:pt x="1717174" y="800099"/>
                </a:lnTo>
                <a:lnTo>
                  <a:pt x="1692965" y="761999"/>
                </a:lnTo>
                <a:lnTo>
                  <a:pt x="1669309" y="736599"/>
                </a:lnTo>
                <a:lnTo>
                  <a:pt x="1646232" y="698499"/>
                </a:lnTo>
                <a:lnTo>
                  <a:pt x="1623761" y="660399"/>
                </a:lnTo>
                <a:lnTo>
                  <a:pt x="1601921" y="622299"/>
                </a:lnTo>
                <a:lnTo>
                  <a:pt x="1580740" y="584199"/>
                </a:lnTo>
                <a:lnTo>
                  <a:pt x="1560242" y="546099"/>
                </a:lnTo>
                <a:lnTo>
                  <a:pt x="1540455" y="495299"/>
                </a:lnTo>
                <a:lnTo>
                  <a:pt x="1521403" y="444499"/>
                </a:lnTo>
                <a:lnTo>
                  <a:pt x="1503114" y="393699"/>
                </a:lnTo>
                <a:lnTo>
                  <a:pt x="1485613" y="342899"/>
                </a:lnTo>
                <a:lnTo>
                  <a:pt x="1468926" y="292099"/>
                </a:lnTo>
                <a:lnTo>
                  <a:pt x="1453080" y="241299"/>
                </a:lnTo>
                <a:lnTo>
                  <a:pt x="1444730" y="215899"/>
                </a:lnTo>
                <a:lnTo>
                  <a:pt x="1424780" y="165099"/>
                </a:lnTo>
                <a:lnTo>
                  <a:pt x="1400714" y="114299"/>
                </a:lnTo>
                <a:lnTo>
                  <a:pt x="1387220" y="101599"/>
                </a:lnTo>
                <a:lnTo>
                  <a:pt x="1372794" y="76199"/>
                </a:lnTo>
                <a:lnTo>
                  <a:pt x="1357471" y="63499"/>
                </a:lnTo>
                <a:lnTo>
                  <a:pt x="1341283" y="50799"/>
                </a:lnTo>
                <a:lnTo>
                  <a:pt x="1324262" y="38099"/>
                </a:lnTo>
                <a:lnTo>
                  <a:pt x="1306441" y="25399"/>
                </a:lnTo>
                <a:lnTo>
                  <a:pt x="1287853" y="12699"/>
                </a:lnTo>
                <a:close/>
              </a:path>
              <a:path extrusionOk="0" h="3454400" w="3233420">
                <a:moveTo>
                  <a:pt x="1248507" y="0"/>
                </a:moveTo>
                <a:lnTo>
                  <a:pt x="1115463" y="0"/>
                </a:lnTo>
                <a:lnTo>
                  <a:pt x="1091444" y="12699"/>
                </a:lnTo>
                <a:lnTo>
                  <a:pt x="1268531" y="12699"/>
                </a:lnTo>
                <a:lnTo>
                  <a:pt x="1248507" y="0"/>
                </a:lnTo>
                <a:close/>
              </a:path>
            </a:pathLst>
          </a:custGeom>
          <a:solidFill>
            <a:srgbClr val="F0F0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800">
              <a:solidFill>
                <a:schemeClr val="dk1"/>
              </a:solidFill>
              <a:latin typeface="Calibri"/>
              <a:ea typeface="Calibri"/>
              <a:cs typeface="Calibri"/>
              <a:sym typeface="Calibri"/>
            </a:endParaRPr>
          </a:p>
        </p:txBody>
      </p:sp>
      <p:sp>
        <p:nvSpPr>
          <p:cNvPr id="59" name="Google Shape;59;p14"/>
          <p:cNvSpPr txBox="1"/>
          <p:nvPr>
            <p:ph type="title"/>
          </p:nvPr>
        </p:nvSpPr>
        <p:spPr>
          <a:xfrm>
            <a:off x="2296884" y="1342061"/>
            <a:ext cx="4550100" cy="13707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600"/>
              <a:buNone/>
              <a:defRPr b="1" i="0" sz="6900" u="none" cap="none" strike="noStrike">
                <a:solidFill>
                  <a:srgbClr val="404041"/>
                </a:solidFill>
                <a:latin typeface="Trebuchet MS"/>
                <a:ea typeface="Trebuchet MS"/>
                <a:cs typeface="Trebuchet MS"/>
                <a:sym typeface="Trebuchet MS"/>
              </a:defRPr>
            </a:lvl1pPr>
            <a:lvl2pPr lvl="1" rtl="0">
              <a:spcBef>
                <a:spcPts val="0"/>
              </a:spcBef>
              <a:spcAft>
                <a:spcPts val="0"/>
              </a:spcAft>
              <a:buSzPts val="600"/>
              <a:buNone/>
              <a:defRPr sz="800"/>
            </a:lvl2pPr>
            <a:lvl3pPr lvl="2" rtl="0">
              <a:spcBef>
                <a:spcPts val="0"/>
              </a:spcBef>
              <a:spcAft>
                <a:spcPts val="0"/>
              </a:spcAft>
              <a:buSzPts val="600"/>
              <a:buNone/>
              <a:defRPr sz="800"/>
            </a:lvl3pPr>
            <a:lvl4pPr lvl="3" rtl="0">
              <a:spcBef>
                <a:spcPts val="0"/>
              </a:spcBef>
              <a:spcAft>
                <a:spcPts val="0"/>
              </a:spcAft>
              <a:buSzPts val="600"/>
              <a:buNone/>
              <a:defRPr sz="800"/>
            </a:lvl4pPr>
            <a:lvl5pPr lvl="4" rtl="0">
              <a:spcBef>
                <a:spcPts val="0"/>
              </a:spcBef>
              <a:spcAft>
                <a:spcPts val="0"/>
              </a:spcAft>
              <a:buSzPts val="600"/>
              <a:buNone/>
              <a:defRPr sz="800"/>
            </a:lvl5pPr>
            <a:lvl6pPr lvl="5" rtl="0">
              <a:spcBef>
                <a:spcPts val="0"/>
              </a:spcBef>
              <a:spcAft>
                <a:spcPts val="0"/>
              </a:spcAft>
              <a:buSzPts val="600"/>
              <a:buNone/>
              <a:defRPr sz="800"/>
            </a:lvl6pPr>
            <a:lvl7pPr lvl="6" rtl="0">
              <a:spcBef>
                <a:spcPts val="0"/>
              </a:spcBef>
              <a:spcAft>
                <a:spcPts val="0"/>
              </a:spcAft>
              <a:buSzPts val="600"/>
              <a:buNone/>
              <a:defRPr sz="800"/>
            </a:lvl7pPr>
            <a:lvl8pPr lvl="7" rtl="0">
              <a:spcBef>
                <a:spcPts val="0"/>
              </a:spcBef>
              <a:spcAft>
                <a:spcPts val="0"/>
              </a:spcAft>
              <a:buSzPts val="600"/>
              <a:buNone/>
              <a:defRPr sz="800"/>
            </a:lvl8pPr>
            <a:lvl9pPr lvl="8" rtl="0">
              <a:spcBef>
                <a:spcPts val="0"/>
              </a:spcBef>
              <a:spcAft>
                <a:spcPts val="0"/>
              </a:spcAft>
              <a:buSzPts val="600"/>
              <a:buNone/>
              <a:defRPr sz="800"/>
            </a:lvl9pPr>
          </a:lstStyle>
          <a:p/>
        </p:txBody>
      </p:sp>
      <p:sp>
        <p:nvSpPr>
          <p:cNvPr id="60" name="Google Shape;60;p14"/>
          <p:cNvSpPr txBox="1"/>
          <p:nvPr>
            <p:ph idx="1" type="body"/>
          </p:nvPr>
        </p:nvSpPr>
        <p:spPr>
          <a:xfrm>
            <a:off x="2296884" y="1342061"/>
            <a:ext cx="4550100" cy="137070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600"/>
              <a:buNone/>
              <a:defRPr b="0" i="0" sz="8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600"/>
              <a:buNone/>
              <a:defRPr b="0" i="0" sz="800" u="none" cap="none" strike="noStrike">
                <a:latin typeface="Calibri"/>
                <a:ea typeface="Calibri"/>
                <a:cs typeface="Calibri"/>
                <a:sym typeface="Calibri"/>
              </a:defRPr>
            </a:lvl2pPr>
            <a:lvl3pPr indent="-228600" lvl="2" marL="1371600" marR="0" rtl="0" algn="l">
              <a:spcBef>
                <a:spcPts val="0"/>
              </a:spcBef>
              <a:spcAft>
                <a:spcPts val="0"/>
              </a:spcAft>
              <a:buSzPts val="600"/>
              <a:buNone/>
              <a:defRPr b="0" i="0" sz="800" u="none" cap="none" strike="noStrike">
                <a:latin typeface="Calibri"/>
                <a:ea typeface="Calibri"/>
                <a:cs typeface="Calibri"/>
                <a:sym typeface="Calibri"/>
              </a:defRPr>
            </a:lvl3pPr>
            <a:lvl4pPr indent="-228600" lvl="3" marL="1828800" marR="0" rtl="0" algn="l">
              <a:spcBef>
                <a:spcPts val="0"/>
              </a:spcBef>
              <a:spcAft>
                <a:spcPts val="0"/>
              </a:spcAft>
              <a:buSzPts val="600"/>
              <a:buNone/>
              <a:defRPr b="0" i="0" sz="800" u="none" cap="none" strike="noStrike">
                <a:latin typeface="Calibri"/>
                <a:ea typeface="Calibri"/>
                <a:cs typeface="Calibri"/>
                <a:sym typeface="Calibri"/>
              </a:defRPr>
            </a:lvl4pPr>
            <a:lvl5pPr indent="-228600" lvl="4" marL="2286000" marR="0" rtl="0" algn="l">
              <a:spcBef>
                <a:spcPts val="0"/>
              </a:spcBef>
              <a:spcAft>
                <a:spcPts val="0"/>
              </a:spcAft>
              <a:buSzPts val="600"/>
              <a:buNone/>
              <a:defRPr b="0" i="0" sz="800" u="none" cap="none" strike="noStrike">
                <a:latin typeface="Calibri"/>
                <a:ea typeface="Calibri"/>
                <a:cs typeface="Calibri"/>
                <a:sym typeface="Calibri"/>
              </a:defRPr>
            </a:lvl5pPr>
            <a:lvl6pPr indent="-228600" lvl="5" marL="2743200" marR="0" rtl="0" algn="l">
              <a:spcBef>
                <a:spcPts val="0"/>
              </a:spcBef>
              <a:spcAft>
                <a:spcPts val="0"/>
              </a:spcAft>
              <a:buSzPts val="600"/>
              <a:buNone/>
              <a:defRPr b="0" i="0" sz="800" u="none" cap="none" strike="noStrike">
                <a:latin typeface="Calibri"/>
                <a:ea typeface="Calibri"/>
                <a:cs typeface="Calibri"/>
                <a:sym typeface="Calibri"/>
              </a:defRPr>
            </a:lvl6pPr>
            <a:lvl7pPr indent="-228600" lvl="6" marL="3200400" marR="0" rtl="0" algn="l">
              <a:spcBef>
                <a:spcPts val="0"/>
              </a:spcBef>
              <a:spcAft>
                <a:spcPts val="0"/>
              </a:spcAft>
              <a:buSzPts val="600"/>
              <a:buNone/>
              <a:defRPr b="0" i="0" sz="800" u="none" cap="none" strike="noStrike">
                <a:latin typeface="Calibri"/>
                <a:ea typeface="Calibri"/>
                <a:cs typeface="Calibri"/>
                <a:sym typeface="Calibri"/>
              </a:defRPr>
            </a:lvl7pPr>
            <a:lvl8pPr indent="-228600" lvl="7" marL="3657600" marR="0" rtl="0" algn="l">
              <a:spcBef>
                <a:spcPts val="0"/>
              </a:spcBef>
              <a:spcAft>
                <a:spcPts val="0"/>
              </a:spcAft>
              <a:buSzPts val="600"/>
              <a:buNone/>
              <a:defRPr b="0" i="0" sz="800" u="none" cap="none" strike="noStrike">
                <a:latin typeface="Calibri"/>
                <a:ea typeface="Calibri"/>
                <a:cs typeface="Calibri"/>
                <a:sym typeface="Calibri"/>
              </a:defRPr>
            </a:lvl8pPr>
            <a:lvl9pPr indent="-228600" lvl="8" marL="4114800" marR="0" rtl="0" algn="l">
              <a:spcBef>
                <a:spcPts val="0"/>
              </a:spcBef>
              <a:spcAft>
                <a:spcPts val="0"/>
              </a:spcAft>
              <a:buSzPts val="600"/>
              <a:buNone/>
              <a:defRPr b="0" i="0" sz="800" u="none" cap="none" strike="noStrike">
                <a:latin typeface="Calibri"/>
                <a:ea typeface="Calibri"/>
                <a:cs typeface="Calibri"/>
                <a:sym typeface="Calibri"/>
              </a:defRPr>
            </a:lvl9pPr>
          </a:lstStyle>
          <a:p/>
        </p:txBody>
      </p:sp>
      <p:sp>
        <p:nvSpPr>
          <p:cNvPr id="61" name="Google Shape;61;p14"/>
          <p:cNvSpPr txBox="1"/>
          <p:nvPr>
            <p:ph idx="11" type="ftr"/>
          </p:nvPr>
        </p:nvSpPr>
        <p:spPr>
          <a:xfrm>
            <a:off x="3108960" y="4783455"/>
            <a:ext cx="2925900" cy="2571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600"/>
              <a:buNone/>
              <a:defRPr sz="800">
                <a:solidFill>
                  <a:srgbClr val="888888"/>
                </a:solidFill>
                <a:latin typeface="Calibri"/>
                <a:ea typeface="Calibri"/>
                <a:cs typeface="Calibri"/>
                <a:sym typeface="Calibri"/>
              </a:defRPr>
            </a:lvl1pPr>
            <a:lvl2pPr lvl="1" marR="0" rtl="0" algn="l">
              <a:spcBef>
                <a:spcPts val="0"/>
              </a:spcBef>
              <a:spcAft>
                <a:spcPts val="0"/>
              </a:spcAft>
              <a:buSzPts val="600"/>
              <a:buNone/>
              <a:defRPr b="0" i="0" sz="800" u="none" cap="none" strike="noStrike">
                <a:solidFill>
                  <a:schemeClr val="dk1"/>
                </a:solidFill>
                <a:latin typeface="Calibri"/>
                <a:ea typeface="Calibri"/>
                <a:cs typeface="Calibri"/>
                <a:sym typeface="Calibri"/>
              </a:defRPr>
            </a:lvl2pPr>
            <a:lvl3pPr lvl="2" marR="0" rtl="0" algn="l">
              <a:spcBef>
                <a:spcPts val="0"/>
              </a:spcBef>
              <a:spcAft>
                <a:spcPts val="0"/>
              </a:spcAft>
              <a:buSzPts val="600"/>
              <a:buNone/>
              <a:defRPr b="0" i="0" sz="800" u="none" cap="none" strike="noStrike">
                <a:solidFill>
                  <a:schemeClr val="dk1"/>
                </a:solidFill>
                <a:latin typeface="Calibri"/>
                <a:ea typeface="Calibri"/>
                <a:cs typeface="Calibri"/>
                <a:sym typeface="Calibri"/>
              </a:defRPr>
            </a:lvl3pPr>
            <a:lvl4pPr lvl="3" marR="0" rtl="0" algn="l">
              <a:spcBef>
                <a:spcPts val="0"/>
              </a:spcBef>
              <a:spcAft>
                <a:spcPts val="0"/>
              </a:spcAft>
              <a:buSzPts val="600"/>
              <a:buNone/>
              <a:defRPr b="0" i="0" sz="800" u="none" cap="none" strike="noStrike">
                <a:solidFill>
                  <a:schemeClr val="dk1"/>
                </a:solidFill>
                <a:latin typeface="Calibri"/>
                <a:ea typeface="Calibri"/>
                <a:cs typeface="Calibri"/>
                <a:sym typeface="Calibri"/>
              </a:defRPr>
            </a:lvl4pPr>
            <a:lvl5pPr lvl="4" marR="0" rtl="0" algn="l">
              <a:spcBef>
                <a:spcPts val="0"/>
              </a:spcBef>
              <a:spcAft>
                <a:spcPts val="0"/>
              </a:spcAft>
              <a:buSzPts val="600"/>
              <a:buNone/>
              <a:defRPr b="0" i="0" sz="800" u="none" cap="none" strike="noStrike">
                <a:solidFill>
                  <a:schemeClr val="dk1"/>
                </a:solidFill>
                <a:latin typeface="Calibri"/>
                <a:ea typeface="Calibri"/>
                <a:cs typeface="Calibri"/>
                <a:sym typeface="Calibri"/>
              </a:defRPr>
            </a:lvl5pPr>
            <a:lvl6pPr lvl="5" marR="0" rtl="0" algn="l">
              <a:spcBef>
                <a:spcPts val="0"/>
              </a:spcBef>
              <a:spcAft>
                <a:spcPts val="0"/>
              </a:spcAft>
              <a:buSzPts val="600"/>
              <a:buNone/>
              <a:defRPr b="0" i="0" sz="800" u="none" cap="none" strike="noStrike">
                <a:solidFill>
                  <a:schemeClr val="dk1"/>
                </a:solidFill>
                <a:latin typeface="Calibri"/>
                <a:ea typeface="Calibri"/>
                <a:cs typeface="Calibri"/>
                <a:sym typeface="Calibri"/>
              </a:defRPr>
            </a:lvl6pPr>
            <a:lvl7pPr lvl="6" marR="0" rtl="0" algn="l">
              <a:spcBef>
                <a:spcPts val="0"/>
              </a:spcBef>
              <a:spcAft>
                <a:spcPts val="0"/>
              </a:spcAft>
              <a:buSzPts val="600"/>
              <a:buNone/>
              <a:defRPr b="0" i="0" sz="800" u="none" cap="none" strike="noStrike">
                <a:solidFill>
                  <a:schemeClr val="dk1"/>
                </a:solidFill>
                <a:latin typeface="Calibri"/>
                <a:ea typeface="Calibri"/>
                <a:cs typeface="Calibri"/>
                <a:sym typeface="Calibri"/>
              </a:defRPr>
            </a:lvl7pPr>
            <a:lvl8pPr lvl="7" marR="0" rtl="0" algn="l">
              <a:spcBef>
                <a:spcPts val="0"/>
              </a:spcBef>
              <a:spcAft>
                <a:spcPts val="0"/>
              </a:spcAft>
              <a:buSzPts val="600"/>
              <a:buNone/>
              <a:defRPr b="0" i="0" sz="800" u="none" cap="none" strike="noStrike">
                <a:solidFill>
                  <a:schemeClr val="dk1"/>
                </a:solidFill>
                <a:latin typeface="Calibri"/>
                <a:ea typeface="Calibri"/>
                <a:cs typeface="Calibri"/>
                <a:sym typeface="Calibri"/>
              </a:defRPr>
            </a:lvl8pPr>
            <a:lvl9pPr lvl="8" marR="0" rtl="0" algn="l">
              <a:spcBef>
                <a:spcPts val="0"/>
              </a:spcBef>
              <a:spcAft>
                <a:spcPts val="0"/>
              </a:spcAft>
              <a:buSzPts val="600"/>
              <a:buNone/>
              <a:defRPr b="0" i="0" sz="800" u="none" cap="none" strike="noStrike">
                <a:solidFill>
                  <a:schemeClr val="dk1"/>
                </a:solidFill>
                <a:latin typeface="Calibri"/>
                <a:ea typeface="Calibri"/>
                <a:cs typeface="Calibri"/>
                <a:sym typeface="Calibri"/>
              </a:defRPr>
            </a:lvl9pPr>
          </a:lstStyle>
          <a:p/>
        </p:txBody>
      </p:sp>
      <p:sp>
        <p:nvSpPr>
          <p:cNvPr id="62" name="Google Shape;62;p14"/>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600"/>
              <a:buNone/>
              <a:defRPr sz="800">
                <a:solidFill>
                  <a:srgbClr val="888888"/>
                </a:solidFill>
                <a:latin typeface="Calibri"/>
                <a:ea typeface="Calibri"/>
                <a:cs typeface="Calibri"/>
                <a:sym typeface="Calibri"/>
              </a:defRPr>
            </a:lvl1pPr>
            <a:lvl2pPr lvl="1" marR="0" rtl="0" algn="l">
              <a:spcBef>
                <a:spcPts val="0"/>
              </a:spcBef>
              <a:spcAft>
                <a:spcPts val="0"/>
              </a:spcAft>
              <a:buSzPts val="600"/>
              <a:buNone/>
              <a:defRPr b="0" i="0" sz="800" u="none" cap="none" strike="noStrike">
                <a:solidFill>
                  <a:schemeClr val="dk1"/>
                </a:solidFill>
                <a:latin typeface="Calibri"/>
                <a:ea typeface="Calibri"/>
                <a:cs typeface="Calibri"/>
                <a:sym typeface="Calibri"/>
              </a:defRPr>
            </a:lvl2pPr>
            <a:lvl3pPr lvl="2" marR="0" rtl="0" algn="l">
              <a:spcBef>
                <a:spcPts val="0"/>
              </a:spcBef>
              <a:spcAft>
                <a:spcPts val="0"/>
              </a:spcAft>
              <a:buSzPts val="600"/>
              <a:buNone/>
              <a:defRPr b="0" i="0" sz="800" u="none" cap="none" strike="noStrike">
                <a:solidFill>
                  <a:schemeClr val="dk1"/>
                </a:solidFill>
                <a:latin typeface="Calibri"/>
                <a:ea typeface="Calibri"/>
                <a:cs typeface="Calibri"/>
                <a:sym typeface="Calibri"/>
              </a:defRPr>
            </a:lvl3pPr>
            <a:lvl4pPr lvl="3" marR="0" rtl="0" algn="l">
              <a:spcBef>
                <a:spcPts val="0"/>
              </a:spcBef>
              <a:spcAft>
                <a:spcPts val="0"/>
              </a:spcAft>
              <a:buSzPts val="600"/>
              <a:buNone/>
              <a:defRPr b="0" i="0" sz="800" u="none" cap="none" strike="noStrike">
                <a:solidFill>
                  <a:schemeClr val="dk1"/>
                </a:solidFill>
                <a:latin typeface="Calibri"/>
                <a:ea typeface="Calibri"/>
                <a:cs typeface="Calibri"/>
                <a:sym typeface="Calibri"/>
              </a:defRPr>
            </a:lvl4pPr>
            <a:lvl5pPr lvl="4" marR="0" rtl="0" algn="l">
              <a:spcBef>
                <a:spcPts val="0"/>
              </a:spcBef>
              <a:spcAft>
                <a:spcPts val="0"/>
              </a:spcAft>
              <a:buSzPts val="600"/>
              <a:buNone/>
              <a:defRPr b="0" i="0" sz="800" u="none" cap="none" strike="noStrike">
                <a:solidFill>
                  <a:schemeClr val="dk1"/>
                </a:solidFill>
                <a:latin typeface="Calibri"/>
                <a:ea typeface="Calibri"/>
                <a:cs typeface="Calibri"/>
                <a:sym typeface="Calibri"/>
              </a:defRPr>
            </a:lvl5pPr>
            <a:lvl6pPr lvl="5" marR="0" rtl="0" algn="l">
              <a:spcBef>
                <a:spcPts val="0"/>
              </a:spcBef>
              <a:spcAft>
                <a:spcPts val="0"/>
              </a:spcAft>
              <a:buSzPts val="600"/>
              <a:buNone/>
              <a:defRPr b="0" i="0" sz="800" u="none" cap="none" strike="noStrike">
                <a:solidFill>
                  <a:schemeClr val="dk1"/>
                </a:solidFill>
                <a:latin typeface="Calibri"/>
                <a:ea typeface="Calibri"/>
                <a:cs typeface="Calibri"/>
                <a:sym typeface="Calibri"/>
              </a:defRPr>
            </a:lvl6pPr>
            <a:lvl7pPr lvl="6" marR="0" rtl="0" algn="l">
              <a:spcBef>
                <a:spcPts val="0"/>
              </a:spcBef>
              <a:spcAft>
                <a:spcPts val="0"/>
              </a:spcAft>
              <a:buSzPts val="600"/>
              <a:buNone/>
              <a:defRPr b="0" i="0" sz="800" u="none" cap="none" strike="noStrike">
                <a:solidFill>
                  <a:schemeClr val="dk1"/>
                </a:solidFill>
                <a:latin typeface="Calibri"/>
                <a:ea typeface="Calibri"/>
                <a:cs typeface="Calibri"/>
                <a:sym typeface="Calibri"/>
              </a:defRPr>
            </a:lvl7pPr>
            <a:lvl8pPr lvl="7" marR="0" rtl="0" algn="l">
              <a:spcBef>
                <a:spcPts val="0"/>
              </a:spcBef>
              <a:spcAft>
                <a:spcPts val="0"/>
              </a:spcAft>
              <a:buSzPts val="600"/>
              <a:buNone/>
              <a:defRPr b="0" i="0" sz="800" u="none" cap="none" strike="noStrike">
                <a:solidFill>
                  <a:schemeClr val="dk1"/>
                </a:solidFill>
                <a:latin typeface="Calibri"/>
                <a:ea typeface="Calibri"/>
                <a:cs typeface="Calibri"/>
                <a:sym typeface="Calibri"/>
              </a:defRPr>
            </a:lvl8pPr>
            <a:lvl9pPr lvl="8" marR="0" rtl="0" algn="l">
              <a:spcBef>
                <a:spcPts val="0"/>
              </a:spcBef>
              <a:spcAft>
                <a:spcPts val="0"/>
              </a:spcAft>
              <a:buSzPts val="600"/>
              <a:buNone/>
              <a:defRPr b="0" i="0" sz="800" u="none" cap="none" strike="noStrike">
                <a:solidFill>
                  <a:schemeClr val="dk1"/>
                </a:solidFill>
                <a:latin typeface="Calibri"/>
                <a:ea typeface="Calibri"/>
                <a:cs typeface="Calibri"/>
                <a:sym typeface="Calibri"/>
              </a:defRPr>
            </a:lvl9pPr>
          </a:lstStyle>
          <a:p/>
        </p:txBody>
      </p:sp>
      <p:sp>
        <p:nvSpPr>
          <p:cNvPr id="63" name="Google Shape;63;p14"/>
          <p:cNvSpPr txBox="1"/>
          <p:nvPr>
            <p:ph idx="12" type="sldNum"/>
          </p:nvPr>
        </p:nvSpPr>
        <p:spPr>
          <a:xfrm>
            <a:off x="6583681" y="4783455"/>
            <a:ext cx="2103000" cy="257100"/>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sz="800">
                <a:solidFill>
                  <a:srgbClr val="888888"/>
                </a:solidFill>
                <a:latin typeface="Calibri"/>
                <a:ea typeface="Calibri"/>
                <a:cs typeface="Calibri"/>
                <a:sym typeface="Calibri"/>
              </a:defRPr>
            </a:lvl1pPr>
            <a:lvl2pPr indent="0" lvl="1" marL="0" marR="0" rtl="0" algn="r">
              <a:spcBef>
                <a:spcPts val="0"/>
              </a:spcBef>
              <a:buNone/>
              <a:defRPr sz="800">
                <a:solidFill>
                  <a:srgbClr val="888888"/>
                </a:solidFill>
                <a:latin typeface="Calibri"/>
                <a:ea typeface="Calibri"/>
                <a:cs typeface="Calibri"/>
                <a:sym typeface="Calibri"/>
              </a:defRPr>
            </a:lvl2pPr>
            <a:lvl3pPr indent="0" lvl="2" marL="0" marR="0" rtl="0" algn="r">
              <a:spcBef>
                <a:spcPts val="0"/>
              </a:spcBef>
              <a:buNone/>
              <a:defRPr sz="800">
                <a:solidFill>
                  <a:srgbClr val="888888"/>
                </a:solidFill>
                <a:latin typeface="Calibri"/>
                <a:ea typeface="Calibri"/>
                <a:cs typeface="Calibri"/>
                <a:sym typeface="Calibri"/>
              </a:defRPr>
            </a:lvl3pPr>
            <a:lvl4pPr indent="0" lvl="3" marL="0" marR="0" rtl="0" algn="r">
              <a:spcBef>
                <a:spcPts val="0"/>
              </a:spcBef>
              <a:buNone/>
              <a:defRPr sz="800">
                <a:solidFill>
                  <a:srgbClr val="888888"/>
                </a:solidFill>
                <a:latin typeface="Calibri"/>
                <a:ea typeface="Calibri"/>
                <a:cs typeface="Calibri"/>
                <a:sym typeface="Calibri"/>
              </a:defRPr>
            </a:lvl4pPr>
            <a:lvl5pPr indent="0" lvl="4" marL="0" marR="0" rtl="0" algn="r">
              <a:spcBef>
                <a:spcPts val="0"/>
              </a:spcBef>
              <a:buNone/>
              <a:defRPr sz="800">
                <a:solidFill>
                  <a:srgbClr val="888888"/>
                </a:solidFill>
                <a:latin typeface="Calibri"/>
                <a:ea typeface="Calibri"/>
                <a:cs typeface="Calibri"/>
                <a:sym typeface="Calibri"/>
              </a:defRPr>
            </a:lvl5pPr>
            <a:lvl6pPr indent="0" lvl="5" marL="0" marR="0" rtl="0" algn="r">
              <a:spcBef>
                <a:spcPts val="0"/>
              </a:spcBef>
              <a:buNone/>
              <a:defRPr sz="800">
                <a:solidFill>
                  <a:srgbClr val="888888"/>
                </a:solidFill>
                <a:latin typeface="Calibri"/>
                <a:ea typeface="Calibri"/>
                <a:cs typeface="Calibri"/>
                <a:sym typeface="Calibri"/>
              </a:defRPr>
            </a:lvl6pPr>
            <a:lvl7pPr indent="0" lvl="6" marL="0" marR="0" rtl="0" algn="r">
              <a:spcBef>
                <a:spcPts val="0"/>
              </a:spcBef>
              <a:buNone/>
              <a:defRPr sz="800">
                <a:solidFill>
                  <a:srgbClr val="888888"/>
                </a:solidFill>
                <a:latin typeface="Calibri"/>
                <a:ea typeface="Calibri"/>
                <a:cs typeface="Calibri"/>
                <a:sym typeface="Calibri"/>
              </a:defRPr>
            </a:lvl7pPr>
            <a:lvl8pPr indent="0" lvl="7" marL="0" marR="0" rtl="0" algn="r">
              <a:spcBef>
                <a:spcPts val="0"/>
              </a:spcBef>
              <a:buNone/>
              <a:defRPr sz="800">
                <a:solidFill>
                  <a:srgbClr val="888888"/>
                </a:solidFill>
                <a:latin typeface="Calibri"/>
                <a:ea typeface="Calibri"/>
                <a:cs typeface="Calibri"/>
                <a:sym typeface="Calibri"/>
              </a:defRPr>
            </a:lvl8pPr>
            <a:lvl9pPr indent="0" lvl="8" marL="0" marR="0" rtl="0" algn="r">
              <a:spcBef>
                <a:spcPts val="0"/>
              </a:spcBef>
              <a:buNone/>
              <a:defRPr sz="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
              <a:t>‹#›</a:t>
            </a:fld>
            <a:endParaRPr b="0" u="none"/>
          </a:p>
        </p:txBody>
      </p:sp>
    </p:spTree>
  </p:cSld>
  <p:clrMap accent1="accent1" accent2="accent2" accent3="accent3" accent4="accent4" accent5="accent5" accent6="accent6" bg1="lt1" bg2="dk2" tx1="dk1" tx2="lt2" folHlink="folHlink" hlink="hlink"/>
  <p:sldLayoutIdLst>
    <p:sldLayoutId id="2147483660" r:id="rId2"/>
    <p:sldLayoutId id="2147483661" r:id="rId3"/>
    <p:sldLayoutId id="2147483662" r:id="rId4"/>
    <p:sldLayoutId id="2147483663" r:id="rId5"/>
    <p:sldLayoutId id="2147483664"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18.png"/><Relationship Id="rId5" Type="http://schemas.openxmlformats.org/officeDocument/2006/relationships/image" Target="../media/image3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33.png"/><Relationship Id="rId5" Type="http://schemas.openxmlformats.org/officeDocument/2006/relationships/image" Target="../media/image29.png"/><Relationship Id="rId6"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30.png"/><Relationship Id="rId5" Type="http://schemas.openxmlformats.org/officeDocument/2006/relationships/image" Target="../media/image2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23.png"/><Relationship Id="rId5" Type="http://schemas.openxmlformats.org/officeDocument/2006/relationships/image" Target="../media/image28.png"/><Relationship Id="rId6"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26.png"/><Relationship Id="rId5" Type="http://schemas.openxmlformats.org/officeDocument/2006/relationships/image" Target="../media/image3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24.png"/><Relationship Id="rId5" Type="http://schemas.openxmlformats.org/officeDocument/2006/relationships/image" Target="../media/image39.png"/><Relationship Id="rId6" Type="http://schemas.openxmlformats.org/officeDocument/2006/relationships/image" Target="../media/image38.png"/><Relationship Id="rId7" Type="http://schemas.openxmlformats.org/officeDocument/2006/relationships/image" Target="../media/image31.png"/><Relationship Id="rId8" Type="http://schemas.openxmlformats.org/officeDocument/2006/relationships/image" Target="../media/image3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37.png"/><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0.png"/><Relationship Id="rId6"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19.png"/><Relationship Id="rId5"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6.jpg"/><Relationship Id="rId5"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20"/>
          <p:cNvPicPr preferRelativeResize="0"/>
          <p:nvPr/>
        </p:nvPicPr>
        <p:blipFill rotWithShape="1">
          <a:blip r:embed="rId3">
            <a:alphaModFix/>
          </a:blip>
          <a:srcRect b="0" l="0" r="0" t="0"/>
          <a:stretch/>
        </p:blipFill>
        <p:spPr>
          <a:xfrm>
            <a:off x="-1037" y="0"/>
            <a:ext cx="9140300" cy="5143500"/>
          </a:xfrm>
          <a:prstGeom prst="rect">
            <a:avLst/>
          </a:prstGeom>
          <a:noFill/>
          <a:ln>
            <a:noFill/>
          </a:ln>
        </p:spPr>
      </p:pic>
      <p:sp>
        <p:nvSpPr>
          <p:cNvPr id="97" name="Google Shape;97;p20"/>
          <p:cNvSpPr txBox="1"/>
          <p:nvPr>
            <p:ph type="title"/>
          </p:nvPr>
        </p:nvSpPr>
        <p:spPr>
          <a:xfrm>
            <a:off x="730232" y="576955"/>
            <a:ext cx="7584900" cy="2886900"/>
          </a:xfrm>
          <a:prstGeom prst="rect">
            <a:avLst/>
          </a:prstGeom>
          <a:noFill/>
          <a:ln>
            <a:noFill/>
          </a:ln>
        </p:spPr>
        <p:txBody>
          <a:bodyPr anchorCtr="0" anchor="t" bIns="0" lIns="0" spcFirstLastPara="1" rIns="0" wrap="square" tIns="358925">
            <a:spAutoFit/>
          </a:bodyPr>
          <a:lstStyle/>
          <a:p>
            <a:pPr indent="0" lvl="0" marL="76200" rtl="0" algn="ctr">
              <a:lnSpc>
                <a:spcPct val="100000"/>
              </a:lnSpc>
              <a:spcBef>
                <a:spcPts val="900"/>
              </a:spcBef>
              <a:spcAft>
                <a:spcPts val="0"/>
              </a:spcAft>
              <a:buNone/>
            </a:pPr>
            <a:r>
              <a:rPr lang="fr" sz="4500">
                <a:latin typeface="Poppins"/>
                <a:ea typeface="Poppins"/>
                <a:cs typeface="Poppins"/>
                <a:sym typeface="Poppins"/>
              </a:rPr>
              <a:t>Soutenance </a:t>
            </a:r>
            <a:endParaRPr sz="4500">
              <a:latin typeface="Poppins"/>
              <a:ea typeface="Poppins"/>
              <a:cs typeface="Poppins"/>
              <a:sym typeface="Poppins"/>
            </a:endParaRPr>
          </a:p>
          <a:p>
            <a:pPr indent="0" lvl="0" marL="76200" rtl="0" algn="ctr">
              <a:lnSpc>
                <a:spcPct val="100000"/>
              </a:lnSpc>
              <a:spcBef>
                <a:spcPts val="900"/>
              </a:spcBef>
              <a:spcAft>
                <a:spcPts val="0"/>
              </a:spcAft>
              <a:buNone/>
            </a:pPr>
            <a:r>
              <a:rPr lang="fr" sz="4500">
                <a:latin typeface="Poppins"/>
                <a:ea typeface="Poppins"/>
                <a:cs typeface="Poppins"/>
                <a:sym typeface="Poppins"/>
              </a:rPr>
              <a:t>Analyse Besoins et Appl Web</a:t>
            </a:r>
            <a:endParaRPr sz="4500">
              <a:latin typeface="Poppins"/>
              <a:ea typeface="Poppins"/>
              <a:cs typeface="Poppins"/>
              <a:sym typeface="Poppins"/>
            </a:endParaRPr>
          </a:p>
          <a:p>
            <a:pPr indent="0" lvl="0" marL="0" rtl="0" algn="l">
              <a:lnSpc>
                <a:spcPct val="100000"/>
              </a:lnSpc>
              <a:spcBef>
                <a:spcPts val="900"/>
              </a:spcBef>
              <a:spcAft>
                <a:spcPts val="0"/>
              </a:spcAft>
              <a:buNone/>
            </a:pPr>
            <a:r>
              <a:t/>
            </a:r>
            <a:endParaRPr b="0" sz="1400">
              <a:solidFill>
                <a:srgbClr val="57585B"/>
              </a:solidFill>
              <a:latin typeface="Poppins"/>
              <a:ea typeface="Poppins"/>
              <a:cs typeface="Poppins"/>
              <a:sym typeface="Poppins"/>
            </a:endParaRPr>
          </a:p>
        </p:txBody>
      </p:sp>
      <p:sp>
        <p:nvSpPr>
          <p:cNvPr id="98" name="Google Shape;98;p20"/>
          <p:cNvSpPr txBox="1"/>
          <p:nvPr/>
        </p:nvSpPr>
        <p:spPr>
          <a:xfrm>
            <a:off x="597025" y="2599300"/>
            <a:ext cx="5290500" cy="61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99" name="Google Shape;99;p20"/>
          <p:cNvSpPr txBox="1"/>
          <p:nvPr/>
        </p:nvSpPr>
        <p:spPr>
          <a:xfrm>
            <a:off x="964400" y="2920775"/>
            <a:ext cx="5290500" cy="731100"/>
          </a:xfrm>
          <a:prstGeom prst="rect">
            <a:avLst/>
          </a:prstGeom>
          <a:noFill/>
          <a:ln>
            <a:noFill/>
          </a:ln>
        </p:spPr>
        <p:txBody>
          <a:bodyPr anchorCtr="0" anchor="t" bIns="91425" lIns="91425" spcFirstLastPara="1" rIns="91425" wrap="square" tIns="91425">
            <a:spAutoFit/>
          </a:bodyPr>
          <a:lstStyle/>
          <a:p>
            <a:pPr indent="0" lvl="0" marL="0" rtl="0" algn="l">
              <a:spcBef>
                <a:spcPts val="900"/>
              </a:spcBef>
              <a:spcAft>
                <a:spcPts val="0"/>
              </a:spcAft>
              <a:buClr>
                <a:schemeClr val="dk1"/>
              </a:buClr>
              <a:buFont typeface="Arial"/>
              <a:buNone/>
            </a:pPr>
            <a:r>
              <a:rPr lang="fr">
                <a:solidFill>
                  <a:srgbClr val="57585B"/>
                </a:solidFill>
                <a:latin typeface="Poppins"/>
                <a:ea typeface="Poppins"/>
                <a:cs typeface="Poppins"/>
                <a:sym typeface="Poppins"/>
              </a:rPr>
              <a:t>Alexandre Lemoine</a:t>
            </a:r>
            <a:endParaRPr>
              <a:solidFill>
                <a:srgbClr val="57585B"/>
              </a:solidFill>
              <a:latin typeface="Poppins"/>
              <a:ea typeface="Poppins"/>
              <a:cs typeface="Poppins"/>
              <a:sym typeface="Poppins"/>
            </a:endParaRPr>
          </a:p>
          <a:p>
            <a:pPr indent="0" lvl="0" marL="0" rtl="0" algn="l">
              <a:spcBef>
                <a:spcPts val="900"/>
              </a:spcBef>
              <a:spcAft>
                <a:spcPts val="0"/>
              </a:spcAft>
              <a:buClr>
                <a:schemeClr val="dk1"/>
              </a:buClr>
              <a:buFont typeface="Arial"/>
              <a:buNone/>
            </a:pPr>
            <a:r>
              <a:rPr lang="fr">
                <a:solidFill>
                  <a:srgbClr val="57585B"/>
                </a:solidFill>
                <a:latin typeface="Poppins"/>
                <a:ea typeface="Poppins"/>
                <a:cs typeface="Poppins"/>
                <a:sym typeface="Poppins"/>
              </a:rPr>
              <a:t>Rémi Dufeu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p29"/>
          <p:cNvPicPr preferRelativeResize="0"/>
          <p:nvPr/>
        </p:nvPicPr>
        <p:blipFill rotWithShape="1">
          <a:blip r:embed="rId3">
            <a:alphaModFix/>
          </a:blip>
          <a:srcRect b="0" l="0" r="0" t="0"/>
          <a:stretch/>
        </p:blipFill>
        <p:spPr>
          <a:xfrm>
            <a:off x="0" y="1796"/>
            <a:ext cx="9139250" cy="5139914"/>
          </a:xfrm>
          <a:prstGeom prst="rect">
            <a:avLst/>
          </a:prstGeom>
          <a:noFill/>
          <a:ln>
            <a:noFill/>
          </a:ln>
        </p:spPr>
      </p:pic>
      <p:sp>
        <p:nvSpPr>
          <p:cNvPr id="198" name="Google Shape;198;p29"/>
          <p:cNvSpPr txBox="1"/>
          <p:nvPr/>
        </p:nvSpPr>
        <p:spPr>
          <a:xfrm>
            <a:off x="1247850" y="304225"/>
            <a:ext cx="66483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fr" sz="2100">
                <a:solidFill>
                  <a:srgbClr val="404041"/>
                </a:solidFill>
                <a:latin typeface="Poppins"/>
                <a:ea typeface="Poppins"/>
                <a:cs typeface="Poppins"/>
                <a:sym typeface="Poppins"/>
              </a:rPr>
              <a:t>Présentation technique </a:t>
            </a:r>
            <a:r>
              <a:rPr b="1" lang="fr" sz="2100">
                <a:solidFill>
                  <a:srgbClr val="404041"/>
                </a:solidFill>
                <a:latin typeface="Poppins"/>
                <a:ea typeface="Poppins"/>
                <a:cs typeface="Poppins"/>
                <a:sym typeface="Poppins"/>
              </a:rPr>
              <a:t>: la génération</a:t>
            </a:r>
            <a:endParaRPr sz="100"/>
          </a:p>
        </p:txBody>
      </p:sp>
      <p:sp>
        <p:nvSpPr>
          <p:cNvPr id="199" name="Google Shape;199;p29"/>
          <p:cNvSpPr txBox="1"/>
          <p:nvPr/>
        </p:nvSpPr>
        <p:spPr>
          <a:xfrm>
            <a:off x="492569" y="3213856"/>
            <a:ext cx="3770100" cy="128700"/>
          </a:xfrm>
          <a:prstGeom prst="rect">
            <a:avLst/>
          </a:prstGeom>
          <a:noFill/>
          <a:ln>
            <a:noFill/>
          </a:ln>
        </p:spPr>
        <p:txBody>
          <a:bodyPr anchorCtr="0" anchor="t" bIns="0" lIns="0" spcFirstLastPara="1" rIns="0" wrap="square" tIns="5475">
            <a:spAutoFit/>
          </a:bodyPr>
          <a:lstStyle/>
          <a:p>
            <a:pPr indent="0" lvl="0" marL="0" marR="0" rtl="0" algn="l">
              <a:lnSpc>
                <a:spcPct val="100000"/>
              </a:lnSpc>
              <a:spcBef>
                <a:spcPts val="400"/>
              </a:spcBef>
              <a:spcAft>
                <a:spcPts val="0"/>
              </a:spcAft>
              <a:buNone/>
            </a:pPr>
            <a:r>
              <a:t/>
            </a:r>
            <a:endParaRPr sz="800">
              <a:solidFill>
                <a:schemeClr val="dk1"/>
              </a:solidFill>
              <a:latin typeface="Poppins"/>
              <a:ea typeface="Poppins"/>
              <a:cs typeface="Poppins"/>
              <a:sym typeface="Poppins"/>
            </a:endParaRPr>
          </a:p>
        </p:txBody>
      </p:sp>
      <p:sp>
        <p:nvSpPr>
          <p:cNvPr id="200" name="Google Shape;200;p29"/>
          <p:cNvSpPr txBox="1"/>
          <p:nvPr/>
        </p:nvSpPr>
        <p:spPr>
          <a:xfrm>
            <a:off x="1548288" y="775225"/>
            <a:ext cx="6047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a:solidFill>
                  <a:schemeClr val="dk1"/>
                </a:solidFill>
                <a:latin typeface="Poppins"/>
                <a:ea typeface="Poppins"/>
                <a:cs typeface="Poppins"/>
                <a:sym typeface="Poppins"/>
              </a:rPr>
              <a:t>Solution 2 : choisir la prochaine position de la lettre parmis les cases adjacente et leur disponibilité</a:t>
            </a:r>
            <a:endParaRPr>
              <a:latin typeface="Poppins"/>
              <a:ea typeface="Poppins"/>
              <a:cs typeface="Poppins"/>
              <a:sym typeface="Poppins"/>
            </a:endParaRPr>
          </a:p>
        </p:txBody>
      </p:sp>
      <p:pic>
        <p:nvPicPr>
          <p:cNvPr id="201" name="Google Shape;201;p29"/>
          <p:cNvPicPr preferRelativeResize="0"/>
          <p:nvPr/>
        </p:nvPicPr>
        <p:blipFill>
          <a:blip r:embed="rId4">
            <a:alphaModFix/>
          </a:blip>
          <a:stretch>
            <a:fillRect/>
          </a:stretch>
        </p:blipFill>
        <p:spPr>
          <a:xfrm>
            <a:off x="2502400" y="1600425"/>
            <a:ext cx="4134425" cy="1020850"/>
          </a:xfrm>
          <a:prstGeom prst="rect">
            <a:avLst/>
          </a:prstGeom>
          <a:noFill/>
          <a:ln>
            <a:noFill/>
          </a:ln>
        </p:spPr>
      </p:pic>
      <p:pic>
        <p:nvPicPr>
          <p:cNvPr id="202" name="Google Shape;202;p29"/>
          <p:cNvPicPr preferRelativeResize="0"/>
          <p:nvPr/>
        </p:nvPicPr>
        <p:blipFill>
          <a:blip r:embed="rId5">
            <a:alphaModFix/>
          </a:blip>
          <a:stretch>
            <a:fillRect/>
          </a:stretch>
        </p:blipFill>
        <p:spPr>
          <a:xfrm>
            <a:off x="1469225" y="3085800"/>
            <a:ext cx="6200775" cy="466725"/>
          </a:xfrm>
          <a:prstGeom prst="rect">
            <a:avLst/>
          </a:prstGeom>
          <a:noFill/>
          <a:ln>
            <a:noFill/>
          </a:ln>
        </p:spPr>
      </p:pic>
      <p:sp>
        <p:nvSpPr>
          <p:cNvPr id="203" name="Google Shape;203;p29"/>
          <p:cNvSpPr txBox="1"/>
          <p:nvPr/>
        </p:nvSpPr>
        <p:spPr>
          <a:xfrm>
            <a:off x="2304450" y="3763875"/>
            <a:ext cx="4535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fr">
                <a:solidFill>
                  <a:srgbClr val="6AA84F"/>
                </a:solidFill>
                <a:latin typeface="Calibri"/>
                <a:ea typeface="Calibri"/>
                <a:cs typeface="Calibri"/>
                <a:sym typeface="Calibri"/>
              </a:rPr>
              <a:t>Nombre acceptable d’erreur (- de 40 globalement)</a:t>
            </a:r>
            <a:endParaRPr b="1">
              <a:solidFill>
                <a:srgbClr val="6AA84F"/>
              </a:solidFill>
              <a:latin typeface="Calibri"/>
              <a:ea typeface="Calibri"/>
              <a:cs typeface="Calibri"/>
              <a:sym typeface="Calibri"/>
            </a:endParaRPr>
          </a:p>
        </p:txBody>
      </p:sp>
      <p:sp>
        <p:nvSpPr>
          <p:cNvPr id="204" name="Google Shape;204;p29"/>
          <p:cNvSpPr txBox="1"/>
          <p:nvPr/>
        </p:nvSpPr>
        <p:spPr>
          <a:xfrm>
            <a:off x="1359888" y="4329875"/>
            <a:ext cx="64242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800">
                <a:latin typeface="Calibri"/>
                <a:ea typeface="Calibri"/>
                <a:cs typeface="Calibri"/>
                <a:sym typeface="Calibri"/>
              </a:rPr>
              <a:t>Résultat : génération aléatoire et non gourmande</a:t>
            </a:r>
            <a:endParaRPr sz="1800">
              <a:latin typeface="Calibri"/>
              <a:ea typeface="Calibri"/>
              <a:cs typeface="Calibri"/>
              <a:sym typeface="Calibri"/>
            </a:endParaRPr>
          </a:p>
        </p:txBody>
      </p:sp>
      <p:sp>
        <p:nvSpPr>
          <p:cNvPr id="205" name="Google Shape;205;p29"/>
          <p:cNvSpPr txBox="1"/>
          <p:nvPr/>
        </p:nvSpPr>
        <p:spPr>
          <a:xfrm>
            <a:off x="806550" y="2621263"/>
            <a:ext cx="1853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200">
                <a:latin typeface="Calibri"/>
                <a:ea typeface="Calibri"/>
                <a:cs typeface="Calibri"/>
                <a:sym typeface="Calibri"/>
              </a:rPr>
              <a:t>8 mots + 11 erreurs</a:t>
            </a:r>
            <a:endParaRPr b="1" sz="1200">
              <a:latin typeface="Calibri"/>
              <a:ea typeface="Calibri"/>
              <a:cs typeface="Calibri"/>
              <a:sym typeface="Calibri"/>
            </a:endParaRPr>
          </a:p>
        </p:txBody>
      </p:sp>
      <p:cxnSp>
        <p:nvCxnSpPr>
          <p:cNvPr id="206" name="Google Shape;206;p29"/>
          <p:cNvCxnSpPr/>
          <p:nvPr/>
        </p:nvCxnSpPr>
        <p:spPr>
          <a:xfrm rot="10800000">
            <a:off x="1507100" y="2936150"/>
            <a:ext cx="77700" cy="183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id="211" name="Google Shape;211;p30"/>
          <p:cNvPicPr preferRelativeResize="0"/>
          <p:nvPr/>
        </p:nvPicPr>
        <p:blipFill rotWithShape="1">
          <a:blip r:embed="rId3">
            <a:alphaModFix/>
          </a:blip>
          <a:srcRect b="0" l="0" r="0" t="0"/>
          <a:stretch/>
        </p:blipFill>
        <p:spPr>
          <a:xfrm>
            <a:off x="0" y="1800"/>
            <a:ext cx="9139225" cy="5139900"/>
          </a:xfrm>
          <a:prstGeom prst="rect">
            <a:avLst/>
          </a:prstGeom>
          <a:noFill/>
          <a:ln>
            <a:noFill/>
          </a:ln>
        </p:spPr>
      </p:pic>
      <p:sp>
        <p:nvSpPr>
          <p:cNvPr id="212" name="Google Shape;212;p30"/>
          <p:cNvSpPr txBox="1"/>
          <p:nvPr/>
        </p:nvSpPr>
        <p:spPr>
          <a:xfrm>
            <a:off x="1247850" y="304225"/>
            <a:ext cx="66483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fr" sz="2100">
                <a:solidFill>
                  <a:srgbClr val="404041"/>
                </a:solidFill>
                <a:latin typeface="Poppins"/>
                <a:ea typeface="Poppins"/>
                <a:cs typeface="Poppins"/>
                <a:sym typeface="Poppins"/>
              </a:rPr>
              <a:t>Présentation technique : le positionnement</a:t>
            </a:r>
            <a:endParaRPr sz="100"/>
          </a:p>
        </p:txBody>
      </p:sp>
      <p:pic>
        <p:nvPicPr>
          <p:cNvPr id="213" name="Google Shape;213;p30"/>
          <p:cNvPicPr preferRelativeResize="0"/>
          <p:nvPr/>
        </p:nvPicPr>
        <p:blipFill>
          <a:blip r:embed="rId4">
            <a:alphaModFix/>
          </a:blip>
          <a:stretch>
            <a:fillRect/>
          </a:stretch>
        </p:blipFill>
        <p:spPr>
          <a:xfrm>
            <a:off x="163772" y="3114975"/>
            <a:ext cx="3244525" cy="1760250"/>
          </a:xfrm>
          <a:prstGeom prst="rect">
            <a:avLst/>
          </a:prstGeom>
          <a:noFill/>
          <a:ln>
            <a:noFill/>
          </a:ln>
        </p:spPr>
      </p:pic>
      <p:pic>
        <p:nvPicPr>
          <p:cNvPr id="214" name="Google Shape;214;p30"/>
          <p:cNvPicPr preferRelativeResize="0"/>
          <p:nvPr/>
        </p:nvPicPr>
        <p:blipFill rotWithShape="1">
          <a:blip r:embed="rId5">
            <a:alphaModFix/>
          </a:blip>
          <a:srcRect b="0" l="10610" r="0" t="0"/>
          <a:stretch/>
        </p:blipFill>
        <p:spPr>
          <a:xfrm>
            <a:off x="4444650" y="911175"/>
            <a:ext cx="3705650" cy="4087224"/>
          </a:xfrm>
          <a:prstGeom prst="rect">
            <a:avLst/>
          </a:prstGeom>
          <a:noFill/>
          <a:ln>
            <a:noFill/>
          </a:ln>
        </p:spPr>
      </p:pic>
      <p:cxnSp>
        <p:nvCxnSpPr>
          <p:cNvPr id="215" name="Google Shape;215;p30"/>
          <p:cNvCxnSpPr/>
          <p:nvPr/>
        </p:nvCxnSpPr>
        <p:spPr>
          <a:xfrm flipH="1" rot="10800000">
            <a:off x="4747350" y="2893500"/>
            <a:ext cx="134400" cy="170100"/>
          </a:xfrm>
          <a:prstGeom prst="straightConnector1">
            <a:avLst/>
          </a:prstGeom>
          <a:noFill/>
          <a:ln cap="flat" cmpd="sng" w="19050">
            <a:solidFill>
              <a:srgbClr val="FF0000"/>
            </a:solidFill>
            <a:prstDash val="solid"/>
            <a:round/>
            <a:headEnd len="med" w="med" type="none"/>
            <a:tailEnd len="med" w="med" type="none"/>
          </a:ln>
        </p:spPr>
      </p:cxnSp>
      <p:cxnSp>
        <p:nvCxnSpPr>
          <p:cNvPr id="216" name="Google Shape;216;p30"/>
          <p:cNvCxnSpPr/>
          <p:nvPr/>
        </p:nvCxnSpPr>
        <p:spPr>
          <a:xfrm rot="10800000">
            <a:off x="4733100" y="2907900"/>
            <a:ext cx="141600" cy="155700"/>
          </a:xfrm>
          <a:prstGeom prst="straightConnector1">
            <a:avLst/>
          </a:prstGeom>
          <a:noFill/>
          <a:ln cap="flat" cmpd="sng" w="19050">
            <a:solidFill>
              <a:srgbClr val="FF0000"/>
            </a:solidFill>
            <a:prstDash val="solid"/>
            <a:round/>
            <a:headEnd len="med" w="med" type="none"/>
            <a:tailEnd len="med" w="med" type="none"/>
          </a:ln>
        </p:spPr>
      </p:cxnSp>
      <p:cxnSp>
        <p:nvCxnSpPr>
          <p:cNvPr id="217" name="Google Shape;217;p30"/>
          <p:cNvCxnSpPr/>
          <p:nvPr/>
        </p:nvCxnSpPr>
        <p:spPr>
          <a:xfrm>
            <a:off x="4818050" y="2978550"/>
            <a:ext cx="693300" cy="0"/>
          </a:xfrm>
          <a:prstGeom prst="straightConnector1">
            <a:avLst/>
          </a:prstGeom>
          <a:noFill/>
          <a:ln cap="flat" cmpd="sng" w="9525">
            <a:solidFill>
              <a:schemeClr val="dk2"/>
            </a:solidFill>
            <a:prstDash val="solid"/>
            <a:round/>
            <a:headEnd len="med" w="med" type="none"/>
            <a:tailEnd len="med" w="med" type="triangle"/>
          </a:ln>
        </p:spPr>
      </p:cxnSp>
      <p:cxnSp>
        <p:nvCxnSpPr>
          <p:cNvPr id="218" name="Google Shape;218;p30"/>
          <p:cNvCxnSpPr/>
          <p:nvPr/>
        </p:nvCxnSpPr>
        <p:spPr>
          <a:xfrm flipH="1" rot="10800000">
            <a:off x="4825125" y="3325100"/>
            <a:ext cx="665100" cy="7200"/>
          </a:xfrm>
          <a:prstGeom prst="straightConnector1">
            <a:avLst/>
          </a:prstGeom>
          <a:noFill/>
          <a:ln cap="flat" cmpd="sng" w="9525">
            <a:solidFill>
              <a:schemeClr val="dk2"/>
            </a:solidFill>
            <a:prstDash val="solid"/>
            <a:round/>
            <a:headEnd len="med" w="med" type="none"/>
            <a:tailEnd len="med" w="med" type="triangle"/>
          </a:ln>
        </p:spPr>
      </p:cxnSp>
      <p:cxnSp>
        <p:nvCxnSpPr>
          <p:cNvPr id="219" name="Google Shape;219;p30"/>
          <p:cNvCxnSpPr/>
          <p:nvPr/>
        </p:nvCxnSpPr>
        <p:spPr>
          <a:xfrm>
            <a:off x="4874700" y="3678850"/>
            <a:ext cx="679200" cy="7200"/>
          </a:xfrm>
          <a:prstGeom prst="straightConnector1">
            <a:avLst/>
          </a:prstGeom>
          <a:noFill/>
          <a:ln cap="flat" cmpd="sng" w="9525">
            <a:solidFill>
              <a:schemeClr val="dk2"/>
            </a:solidFill>
            <a:prstDash val="solid"/>
            <a:round/>
            <a:headEnd len="med" w="med" type="none"/>
            <a:tailEnd len="med" w="med" type="triangle"/>
          </a:ln>
        </p:spPr>
      </p:cxnSp>
      <p:sp>
        <p:nvSpPr>
          <p:cNvPr id="220" name="Google Shape;220;p30"/>
          <p:cNvSpPr txBox="1"/>
          <p:nvPr/>
        </p:nvSpPr>
        <p:spPr>
          <a:xfrm>
            <a:off x="3743125" y="2778450"/>
            <a:ext cx="407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rgbClr val="FF0000"/>
                </a:solidFill>
                <a:latin typeface="Calibri"/>
                <a:ea typeface="Calibri"/>
                <a:cs typeface="Calibri"/>
                <a:sym typeface="Calibri"/>
              </a:rPr>
              <a:t>(x,y) départ</a:t>
            </a:r>
            <a:endParaRPr>
              <a:solidFill>
                <a:srgbClr val="FF0000"/>
              </a:solidFill>
              <a:latin typeface="Calibri"/>
              <a:ea typeface="Calibri"/>
              <a:cs typeface="Calibri"/>
              <a:sym typeface="Calibri"/>
            </a:endParaRPr>
          </a:p>
        </p:txBody>
      </p:sp>
      <p:pic>
        <p:nvPicPr>
          <p:cNvPr id="221" name="Google Shape;221;p30"/>
          <p:cNvPicPr preferRelativeResize="0"/>
          <p:nvPr/>
        </p:nvPicPr>
        <p:blipFill>
          <a:blip r:embed="rId6">
            <a:alphaModFix/>
          </a:blip>
          <a:stretch>
            <a:fillRect/>
          </a:stretch>
        </p:blipFill>
        <p:spPr>
          <a:xfrm>
            <a:off x="50564" y="1018200"/>
            <a:ext cx="3800986" cy="1760250"/>
          </a:xfrm>
          <a:prstGeom prst="rect">
            <a:avLst/>
          </a:prstGeom>
          <a:noFill/>
          <a:ln>
            <a:noFill/>
          </a:ln>
        </p:spPr>
      </p:pic>
      <p:sp>
        <p:nvSpPr>
          <p:cNvPr id="222" name="Google Shape;222;p30"/>
          <p:cNvSpPr/>
          <p:nvPr/>
        </p:nvSpPr>
        <p:spPr>
          <a:xfrm>
            <a:off x="1754225" y="1514050"/>
            <a:ext cx="134400" cy="223200"/>
          </a:xfrm>
          <a:prstGeom prst="rightBrace">
            <a:avLst>
              <a:gd fmla="val 50000" name="adj1"/>
              <a:gd fmla="val 50000" name="adj2"/>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0"/>
          <p:cNvSpPr/>
          <p:nvPr/>
        </p:nvSpPr>
        <p:spPr>
          <a:xfrm>
            <a:off x="2193275" y="1737250"/>
            <a:ext cx="134400" cy="732000"/>
          </a:xfrm>
          <a:prstGeom prst="rightBrace">
            <a:avLst>
              <a:gd fmla="val 50000" name="adj1"/>
              <a:gd fmla="val 48770" name="adj2"/>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4" name="Google Shape;224;p30"/>
          <p:cNvCxnSpPr>
            <a:stCxn id="222" idx="1"/>
          </p:cNvCxnSpPr>
          <p:nvPr/>
        </p:nvCxnSpPr>
        <p:spPr>
          <a:xfrm>
            <a:off x="1888625" y="1625650"/>
            <a:ext cx="566400" cy="1500"/>
          </a:xfrm>
          <a:prstGeom prst="straightConnector1">
            <a:avLst/>
          </a:prstGeom>
          <a:noFill/>
          <a:ln cap="flat" cmpd="sng" w="38100">
            <a:solidFill>
              <a:srgbClr val="FF0000"/>
            </a:solidFill>
            <a:prstDash val="solid"/>
            <a:round/>
            <a:headEnd len="med" w="med" type="none"/>
            <a:tailEnd len="med" w="med" type="none"/>
          </a:ln>
        </p:spPr>
      </p:cxnSp>
      <p:cxnSp>
        <p:nvCxnSpPr>
          <p:cNvPr id="225" name="Google Shape;225;p30"/>
          <p:cNvCxnSpPr/>
          <p:nvPr/>
        </p:nvCxnSpPr>
        <p:spPr>
          <a:xfrm>
            <a:off x="2469175" y="1613100"/>
            <a:ext cx="0" cy="1096500"/>
          </a:xfrm>
          <a:prstGeom prst="straightConnector1">
            <a:avLst/>
          </a:prstGeom>
          <a:noFill/>
          <a:ln cap="flat" cmpd="sng" w="38100">
            <a:solidFill>
              <a:srgbClr val="FF0000"/>
            </a:solidFill>
            <a:prstDash val="solid"/>
            <a:round/>
            <a:headEnd len="med" w="med" type="none"/>
            <a:tailEnd len="med" w="med" type="none"/>
          </a:ln>
        </p:spPr>
      </p:cxnSp>
      <p:cxnSp>
        <p:nvCxnSpPr>
          <p:cNvPr id="226" name="Google Shape;226;p30"/>
          <p:cNvCxnSpPr>
            <a:endCxn id="213" idx="0"/>
          </p:cNvCxnSpPr>
          <p:nvPr/>
        </p:nvCxnSpPr>
        <p:spPr>
          <a:xfrm flipH="1">
            <a:off x="1786035" y="2709675"/>
            <a:ext cx="704400" cy="405300"/>
          </a:xfrm>
          <a:prstGeom prst="straightConnector1">
            <a:avLst/>
          </a:prstGeom>
          <a:noFill/>
          <a:ln cap="flat" cmpd="sng" w="38100">
            <a:solidFill>
              <a:srgbClr val="FF0000"/>
            </a:solidFill>
            <a:prstDash val="solid"/>
            <a:round/>
            <a:headEnd len="med" w="med" type="none"/>
            <a:tailEnd len="med" w="med" type="none"/>
          </a:ln>
        </p:spPr>
      </p:cxnSp>
      <p:cxnSp>
        <p:nvCxnSpPr>
          <p:cNvPr id="227" name="Google Shape;227;p30"/>
          <p:cNvCxnSpPr>
            <a:endCxn id="213" idx="0"/>
          </p:cNvCxnSpPr>
          <p:nvPr/>
        </p:nvCxnSpPr>
        <p:spPr>
          <a:xfrm flipH="1">
            <a:off x="1786035" y="3013875"/>
            <a:ext cx="3900" cy="101100"/>
          </a:xfrm>
          <a:prstGeom prst="straightConnector1">
            <a:avLst/>
          </a:prstGeom>
          <a:noFill/>
          <a:ln cap="flat" cmpd="sng" w="38100">
            <a:solidFill>
              <a:srgbClr val="FF0000"/>
            </a:solidFill>
            <a:prstDash val="solid"/>
            <a:round/>
            <a:headEnd len="med" w="med" type="none"/>
            <a:tailEnd len="med" w="med" type="none"/>
          </a:ln>
        </p:spPr>
      </p:cxnSp>
      <p:cxnSp>
        <p:nvCxnSpPr>
          <p:cNvPr id="228" name="Google Shape;228;p30"/>
          <p:cNvCxnSpPr>
            <a:endCxn id="213" idx="0"/>
          </p:cNvCxnSpPr>
          <p:nvPr/>
        </p:nvCxnSpPr>
        <p:spPr>
          <a:xfrm rot="10800000">
            <a:off x="1786035" y="3114975"/>
            <a:ext cx="145500" cy="19200"/>
          </a:xfrm>
          <a:prstGeom prst="straightConnector1">
            <a:avLst/>
          </a:prstGeom>
          <a:noFill/>
          <a:ln cap="flat" cmpd="sng" w="38100">
            <a:solidFill>
              <a:srgbClr val="FF0000"/>
            </a:solidFill>
            <a:prstDash val="solid"/>
            <a:round/>
            <a:headEnd len="med" w="med" type="none"/>
            <a:tailEnd len="med" w="med" type="none"/>
          </a:ln>
        </p:spPr>
      </p:cxnSp>
      <p:sp>
        <p:nvSpPr>
          <p:cNvPr id="229" name="Google Shape;229;p30"/>
          <p:cNvSpPr txBox="1"/>
          <p:nvPr/>
        </p:nvSpPr>
        <p:spPr>
          <a:xfrm>
            <a:off x="2780325" y="1820888"/>
            <a:ext cx="12831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100">
                <a:solidFill>
                  <a:srgbClr val="FF0000"/>
                </a:solidFill>
                <a:latin typeface="Calibri"/>
                <a:ea typeface="Calibri"/>
                <a:cs typeface="Calibri"/>
                <a:sym typeface="Calibri"/>
              </a:rPr>
              <a:t>changer les coordonnées de départ du mot</a:t>
            </a:r>
            <a:endParaRPr sz="1100">
              <a:solidFill>
                <a:srgbClr val="FF0000"/>
              </a:solidFill>
              <a:latin typeface="Calibri"/>
              <a:ea typeface="Calibri"/>
              <a:cs typeface="Calibri"/>
              <a:sym typeface="Calibri"/>
            </a:endParaRPr>
          </a:p>
        </p:txBody>
      </p:sp>
      <p:cxnSp>
        <p:nvCxnSpPr>
          <p:cNvPr id="230" name="Google Shape;230;p30"/>
          <p:cNvCxnSpPr>
            <a:stCxn id="223" idx="1"/>
          </p:cNvCxnSpPr>
          <p:nvPr/>
        </p:nvCxnSpPr>
        <p:spPr>
          <a:xfrm flipH="1" rot="10800000">
            <a:off x="2327675" y="2092746"/>
            <a:ext cx="452700" cy="1500"/>
          </a:xfrm>
          <a:prstGeom prst="straightConnector1">
            <a:avLst/>
          </a:prstGeom>
          <a:noFill/>
          <a:ln cap="flat" cmpd="sng" w="76200">
            <a:solidFill>
              <a:srgbClr val="FF0000"/>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pic>
        <p:nvPicPr>
          <p:cNvPr id="235" name="Google Shape;235;p31"/>
          <p:cNvPicPr preferRelativeResize="0"/>
          <p:nvPr/>
        </p:nvPicPr>
        <p:blipFill rotWithShape="1">
          <a:blip r:embed="rId3">
            <a:alphaModFix/>
          </a:blip>
          <a:srcRect b="0" l="0" r="0" t="0"/>
          <a:stretch/>
        </p:blipFill>
        <p:spPr>
          <a:xfrm>
            <a:off x="0" y="1800"/>
            <a:ext cx="9139225" cy="5139900"/>
          </a:xfrm>
          <a:prstGeom prst="rect">
            <a:avLst/>
          </a:prstGeom>
          <a:noFill/>
          <a:ln>
            <a:noFill/>
          </a:ln>
        </p:spPr>
      </p:pic>
      <p:sp>
        <p:nvSpPr>
          <p:cNvPr id="236" name="Google Shape;236;p31"/>
          <p:cNvSpPr txBox="1"/>
          <p:nvPr/>
        </p:nvSpPr>
        <p:spPr>
          <a:xfrm>
            <a:off x="1247850" y="304225"/>
            <a:ext cx="66483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fr" sz="2100">
                <a:solidFill>
                  <a:srgbClr val="404041"/>
                </a:solidFill>
                <a:latin typeface="Poppins"/>
                <a:ea typeface="Poppins"/>
                <a:cs typeface="Poppins"/>
                <a:sym typeface="Poppins"/>
              </a:rPr>
              <a:t>Présentation technique : les animations</a:t>
            </a:r>
            <a:endParaRPr sz="100"/>
          </a:p>
        </p:txBody>
      </p:sp>
      <p:sp>
        <p:nvSpPr>
          <p:cNvPr id="237" name="Google Shape;237;p31"/>
          <p:cNvSpPr txBox="1"/>
          <p:nvPr/>
        </p:nvSpPr>
        <p:spPr>
          <a:xfrm>
            <a:off x="492569" y="3213856"/>
            <a:ext cx="3770100" cy="128700"/>
          </a:xfrm>
          <a:prstGeom prst="rect">
            <a:avLst/>
          </a:prstGeom>
          <a:noFill/>
          <a:ln>
            <a:noFill/>
          </a:ln>
        </p:spPr>
        <p:txBody>
          <a:bodyPr anchorCtr="0" anchor="t" bIns="0" lIns="0" spcFirstLastPara="1" rIns="0" wrap="square" tIns="5475">
            <a:spAutoFit/>
          </a:bodyPr>
          <a:lstStyle/>
          <a:p>
            <a:pPr indent="0" lvl="0" marL="0" marR="0" rtl="0" algn="l">
              <a:lnSpc>
                <a:spcPct val="100000"/>
              </a:lnSpc>
              <a:spcBef>
                <a:spcPts val="400"/>
              </a:spcBef>
              <a:spcAft>
                <a:spcPts val="0"/>
              </a:spcAft>
              <a:buNone/>
            </a:pPr>
            <a:r>
              <a:t/>
            </a:r>
            <a:endParaRPr sz="800">
              <a:solidFill>
                <a:schemeClr val="dk1"/>
              </a:solidFill>
              <a:latin typeface="Poppins"/>
              <a:ea typeface="Poppins"/>
              <a:cs typeface="Poppins"/>
              <a:sym typeface="Poppins"/>
            </a:endParaRPr>
          </a:p>
        </p:txBody>
      </p:sp>
      <p:pic>
        <p:nvPicPr>
          <p:cNvPr id="238" name="Google Shape;238;p31"/>
          <p:cNvPicPr preferRelativeResize="0"/>
          <p:nvPr/>
        </p:nvPicPr>
        <p:blipFill>
          <a:blip r:embed="rId4">
            <a:alphaModFix/>
          </a:blip>
          <a:stretch>
            <a:fillRect/>
          </a:stretch>
        </p:blipFill>
        <p:spPr>
          <a:xfrm>
            <a:off x="537703" y="975800"/>
            <a:ext cx="4549649" cy="3888549"/>
          </a:xfrm>
          <a:prstGeom prst="rect">
            <a:avLst/>
          </a:prstGeom>
          <a:noFill/>
          <a:ln>
            <a:noFill/>
          </a:ln>
        </p:spPr>
      </p:pic>
      <p:sp>
        <p:nvSpPr>
          <p:cNvPr id="239" name="Google Shape;239;p31"/>
          <p:cNvSpPr/>
          <p:nvPr/>
        </p:nvSpPr>
        <p:spPr>
          <a:xfrm>
            <a:off x="4683625" y="1415000"/>
            <a:ext cx="169800" cy="1018800"/>
          </a:xfrm>
          <a:prstGeom prst="rightBrace">
            <a:avLst>
              <a:gd fmla="val 50000" name="adj1"/>
              <a:gd fmla="val 50000" name="adj2"/>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1"/>
          <p:cNvSpPr/>
          <p:nvPr/>
        </p:nvSpPr>
        <p:spPr>
          <a:xfrm>
            <a:off x="4092875" y="2391375"/>
            <a:ext cx="169800" cy="247500"/>
          </a:xfrm>
          <a:prstGeom prst="rightBrace">
            <a:avLst>
              <a:gd fmla="val 50000" name="adj1"/>
              <a:gd fmla="val 50000" name="adj2"/>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1"/>
          <p:cNvSpPr/>
          <p:nvPr/>
        </p:nvSpPr>
        <p:spPr>
          <a:xfrm>
            <a:off x="4135600" y="3095575"/>
            <a:ext cx="169800" cy="300300"/>
          </a:xfrm>
          <a:prstGeom prst="rightBrace">
            <a:avLst>
              <a:gd fmla="val 50000" name="adj1"/>
              <a:gd fmla="val 50000" name="adj2"/>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1"/>
          <p:cNvSpPr/>
          <p:nvPr/>
        </p:nvSpPr>
        <p:spPr>
          <a:xfrm>
            <a:off x="4135600" y="3439000"/>
            <a:ext cx="169800" cy="300300"/>
          </a:xfrm>
          <a:prstGeom prst="rightBrace">
            <a:avLst>
              <a:gd fmla="val 50000" name="adj1"/>
              <a:gd fmla="val 50000" name="adj2"/>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3" name="Google Shape;243;p31"/>
          <p:cNvCxnSpPr>
            <a:stCxn id="239" idx="1"/>
          </p:cNvCxnSpPr>
          <p:nvPr/>
        </p:nvCxnSpPr>
        <p:spPr>
          <a:xfrm flipH="1" rot="10800000">
            <a:off x="4853425" y="1917200"/>
            <a:ext cx="657900" cy="7200"/>
          </a:xfrm>
          <a:prstGeom prst="straightConnector1">
            <a:avLst/>
          </a:prstGeom>
          <a:noFill/>
          <a:ln cap="flat" cmpd="sng" w="76200">
            <a:solidFill>
              <a:srgbClr val="FF0000"/>
            </a:solidFill>
            <a:prstDash val="solid"/>
            <a:round/>
            <a:headEnd len="med" w="med" type="none"/>
            <a:tailEnd len="med" w="med" type="none"/>
          </a:ln>
        </p:spPr>
      </p:cxnSp>
      <p:cxnSp>
        <p:nvCxnSpPr>
          <p:cNvPr id="244" name="Google Shape;244;p31"/>
          <p:cNvCxnSpPr/>
          <p:nvPr/>
        </p:nvCxnSpPr>
        <p:spPr>
          <a:xfrm>
            <a:off x="4240675" y="2513588"/>
            <a:ext cx="1263600" cy="5100"/>
          </a:xfrm>
          <a:prstGeom prst="straightConnector1">
            <a:avLst/>
          </a:prstGeom>
          <a:noFill/>
          <a:ln cap="flat" cmpd="sng" w="76200">
            <a:solidFill>
              <a:srgbClr val="FF0000"/>
            </a:solidFill>
            <a:prstDash val="solid"/>
            <a:round/>
            <a:headEnd len="med" w="med" type="none"/>
            <a:tailEnd len="med" w="med" type="none"/>
          </a:ln>
        </p:spPr>
      </p:cxnSp>
      <p:cxnSp>
        <p:nvCxnSpPr>
          <p:cNvPr id="245" name="Google Shape;245;p31"/>
          <p:cNvCxnSpPr/>
          <p:nvPr/>
        </p:nvCxnSpPr>
        <p:spPr>
          <a:xfrm flipH="1" rot="10800000">
            <a:off x="4305400" y="3247525"/>
            <a:ext cx="1191900" cy="1800"/>
          </a:xfrm>
          <a:prstGeom prst="straightConnector1">
            <a:avLst/>
          </a:prstGeom>
          <a:noFill/>
          <a:ln cap="flat" cmpd="sng" w="76200">
            <a:solidFill>
              <a:srgbClr val="FF0000"/>
            </a:solidFill>
            <a:prstDash val="solid"/>
            <a:round/>
            <a:headEnd len="med" w="med" type="none"/>
            <a:tailEnd len="med" w="med" type="none"/>
          </a:ln>
        </p:spPr>
      </p:cxnSp>
      <p:cxnSp>
        <p:nvCxnSpPr>
          <p:cNvPr id="246" name="Google Shape;246;p31"/>
          <p:cNvCxnSpPr/>
          <p:nvPr/>
        </p:nvCxnSpPr>
        <p:spPr>
          <a:xfrm>
            <a:off x="4305400" y="3592750"/>
            <a:ext cx="1206000" cy="1200"/>
          </a:xfrm>
          <a:prstGeom prst="straightConnector1">
            <a:avLst/>
          </a:prstGeom>
          <a:noFill/>
          <a:ln cap="flat" cmpd="sng" w="76200">
            <a:solidFill>
              <a:srgbClr val="FF0000"/>
            </a:solidFill>
            <a:prstDash val="solid"/>
            <a:round/>
            <a:headEnd len="med" w="med" type="none"/>
            <a:tailEnd len="med" w="med" type="none"/>
          </a:ln>
        </p:spPr>
      </p:cxnSp>
      <p:sp>
        <p:nvSpPr>
          <p:cNvPr id="247" name="Google Shape;247;p31"/>
          <p:cNvSpPr txBox="1"/>
          <p:nvPr/>
        </p:nvSpPr>
        <p:spPr>
          <a:xfrm>
            <a:off x="5575125" y="1724300"/>
            <a:ext cx="407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Calibri"/>
                <a:ea typeface="Calibri"/>
                <a:cs typeface="Calibri"/>
                <a:sym typeface="Calibri"/>
              </a:rPr>
              <a:t>Couleur de la lettre</a:t>
            </a:r>
            <a:endParaRPr>
              <a:latin typeface="Calibri"/>
              <a:ea typeface="Calibri"/>
              <a:cs typeface="Calibri"/>
              <a:sym typeface="Calibri"/>
            </a:endParaRPr>
          </a:p>
        </p:txBody>
      </p:sp>
      <p:sp>
        <p:nvSpPr>
          <p:cNvPr id="248" name="Google Shape;248;p31"/>
          <p:cNvSpPr txBox="1"/>
          <p:nvPr/>
        </p:nvSpPr>
        <p:spPr>
          <a:xfrm>
            <a:off x="5575125" y="2315025"/>
            <a:ext cx="407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Calibri"/>
                <a:ea typeface="Calibri"/>
                <a:cs typeface="Calibri"/>
                <a:sym typeface="Calibri"/>
              </a:rPr>
              <a:t>La taille de la police</a:t>
            </a:r>
            <a:endParaRPr>
              <a:latin typeface="Calibri"/>
              <a:ea typeface="Calibri"/>
              <a:cs typeface="Calibri"/>
              <a:sym typeface="Calibri"/>
            </a:endParaRPr>
          </a:p>
        </p:txBody>
      </p:sp>
      <p:sp>
        <p:nvSpPr>
          <p:cNvPr id="249" name="Google Shape;249;p31"/>
          <p:cNvSpPr txBox="1"/>
          <p:nvPr/>
        </p:nvSpPr>
        <p:spPr>
          <a:xfrm>
            <a:off x="5575125" y="3036675"/>
            <a:ext cx="407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Calibri"/>
                <a:ea typeface="Calibri"/>
                <a:cs typeface="Calibri"/>
                <a:sym typeface="Calibri"/>
              </a:rPr>
              <a:t>Barrer le mot</a:t>
            </a:r>
            <a:endParaRPr>
              <a:latin typeface="Calibri"/>
              <a:ea typeface="Calibri"/>
              <a:cs typeface="Calibri"/>
              <a:sym typeface="Calibri"/>
            </a:endParaRPr>
          </a:p>
        </p:txBody>
      </p:sp>
      <p:sp>
        <p:nvSpPr>
          <p:cNvPr id="250" name="Google Shape;250;p31"/>
          <p:cNvSpPr txBox="1"/>
          <p:nvPr/>
        </p:nvSpPr>
        <p:spPr>
          <a:xfrm>
            <a:off x="5575125" y="3393250"/>
            <a:ext cx="407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Calibri"/>
                <a:ea typeface="Calibri"/>
                <a:cs typeface="Calibri"/>
                <a:sym typeface="Calibri"/>
              </a:rPr>
              <a:t>faire tourner le mot</a:t>
            </a:r>
            <a:endParaRPr>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pic>
        <p:nvPicPr>
          <p:cNvPr id="255" name="Google Shape;255;p32"/>
          <p:cNvPicPr preferRelativeResize="0"/>
          <p:nvPr/>
        </p:nvPicPr>
        <p:blipFill rotWithShape="1">
          <a:blip r:embed="rId3">
            <a:alphaModFix/>
          </a:blip>
          <a:srcRect b="0" l="0" r="0" t="0"/>
          <a:stretch/>
        </p:blipFill>
        <p:spPr>
          <a:xfrm>
            <a:off x="2375" y="1796"/>
            <a:ext cx="9139250" cy="5139914"/>
          </a:xfrm>
          <a:prstGeom prst="rect">
            <a:avLst/>
          </a:prstGeom>
          <a:noFill/>
          <a:ln>
            <a:noFill/>
          </a:ln>
        </p:spPr>
      </p:pic>
      <p:sp>
        <p:nvSpPr>
          <p:cNvPr id="256" name="Google Shape;256;p32"/>
          <p:cNvSpPr txBox="1"/>
          <p:nvPr/>
        </p:nvSpPr>
        <p:spPr>
          <a:xfrm>
            <a:off x="1348950" y="686275"/>
            <a:ext cx="64461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fr" sz="3400">
                <a:solidFill>
                  <a:srgbClr val="404041"/>
                </a:solidFill>
                <a:latin typeface="Poppins"/>
                <a:ea typeface="Poppins"/>
                <a:cs typeface="Poppins"/>
                <a:sym typeface="Poppins"/>
              </a:rPr>
              <a:t>Présentation technique</a:t>
            </a:r>
            <a:endParaRPr b="1"/>
          </a:p>
        </p:txBody>
      </p:sp>
      <p:pic>
        <p:nvPicPr>
          <p:cNvPr id="257" name="Google Shape;257;p32"/>
          <p:cNvPicPr preferRelativeResize="0"/>
          <p:nvPr/>
        </p:nvPicPr>
        <p:blipFill>
          <a:blip r:embed="rId4">
            <a:alphaModFix/>
          </a:blip>
          <a:stretch>
            <a:fillRect/>
          </a:stretch>
        </p:blipFill>
        <p:spPr>
          <a:xfrm>
            <a:off x="4145924" y="622600"/>
            <a:ext cx="4995700" cy="4520902"/>
          </a:xfrm>
          <a:prstGeom prst="rect">
            <a:avLst/>
          </a:prstGeom>
          <a:noFill/>
          <a:ln>
            <a:noFill/>
          </a:ln>
        </p:spPr>
      </p:pic>
      <p:sp>
        <p:nvSpPr>
          <p:cNvPr id="258" name="Google Shape;258;p32"/>
          <p:cNvSpPr txBox="1"/>
          <p:nvPr/>
        </p:nvSpPr>
        <p:spPr>
          <a:xfrm>
            <a:off x="2718000" y="1813750"/>
            <a:ext cx="37080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fr" sz="4000">
                <a:solidFill>
                  <a:srgbClr val="FFD966"/>
                </a:solidFill>
                <a:latin typeface="Poppins"/>
                <a:ea typeface="Poppins"/>
                <a:cs typeface="Poppins"/>
                <a:sym typeface="Poppins"/>
              </a:rPr>
              <a:t>Démineur</a:t>
            </a:r>
            <a:endParaRPr b="1" sz="4000">
              <a:solidFill>
                <a:srgbClr val="FFD966"/>
              </a:solidFill>
              <a:latin typeface="Poppins"/>
              <a:ea typeface="Poppins"/>
              <a:cs typeface="Poppins"/>
              <a:sym typeface="Poppi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pic>
        <p:nvPicPr>
          <p:cNvPr id="263" name="Google Shape;263;p33"/>
          <p:cNvPicPr preferRelativeResize="0"/>
          <p:nvPr/>
        </p:nvPicPr>
        <p:blipFill rotWithShape="1">
          <a:blip r:embed="rId3">
            <a:alphaModFix/>
          </a:blip>
          <a:srcRect b="0" l="0" r="0" t="0"/>
          <a:stretch/>
        </p:blipFill>
        <p:spPr>
          <a:xfrm>
            <a:off x="0" y="1800"/>
            <a:ext cx="9139225" cy="5139900"/>
          </a:xfrm>
          <a:prstGeom prst="rect">
            <a:avLst/>
          </a:prstGeom>
          <a:noFill/>
          <a:ln>
            <a:noFill/>
          </a:ln>
        </p:spPr>
      </p:pic>
      <p:sp>
        <p:nvSpPr>
          <p:cNvPr id="264" name="Google Shape;264;p33"/>
          <p:cNvSpPr txBox="1"/>
          <p:nvPr/>
        </p:nvSpPr>
        <p:spPr>
          <a:xfrm>
            <a:off x="1247850" y="304225"/>
            <a:ext cx="66483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fr" sz="2100">
                <a:solidFill>
                  <a:srgbClr val="404041"/>
                </a:solidFill>
                <a:latin typeface="Poppins"/>
                <a:ea typeface="Poppins"/>
                <a:cs typeface="Poppins"/>
                <a:sym typeface="Poppins"/>
              </a:rPr>
              <a:t>Présentation technique : la génération</a:t>
            </a:r>
            <a:endParaRPr sz="100"/>
          </a:p>
        </p:txBody>
      </p:sp>
      <p:sp>
        <p:nvSpPr>
          <p:cNvPr id="265" name="Google Shape;265;p33"/>
          <p:cNvSpPr txBox="1"/>
          <p:nvPr/>
        </p:nvSpPr>
        <p:spPr>
          <a:xfrm>
            <a:off x="492569" y="3213856"/>
            <a:ext cx="3770100" cy="128700"/>
          </a:xfrm>
          <a:prstGeom prst="rect">
            <a:avLst/>
          </a:prstGeom>
          <a:noFill/>
          <a:ln>
            <a:noFill/>
          </a:ln>
        </p:spPr>
        <p:txBody>
          <a:bodyPr anchorCtr="0" anchor="t" bIns="0" lIns="0" spcFirstLastPara="1" rIns="0" wrap="square" tIns="5475">
            <a:spAutoFit/>
          </a:bodyPr>
          <a:lstStyle/>
          <a:p>
            <a:pPr indent="0" lvl="0" marL="0" marR="0" rtl="0" algn="l">
              <a:lnSpc>
                <a:spcPct val="100000"/>
              </a:lnSpc>
              <a:spcBef>
                <a:spcPts val="400"/>
              </a:spcBef>
              <a:spcAft>
                <a:spcPts val="0"/>
              </a:spcAft>
              <a:buNone/>
            </a:pPr>
            <a:r>
              <a:t/>
            </a:r>
            <a:endParaRPr sz="800">
              <a:solidFill>
                <a:schemeClr val="dk1"/>
              </a:solidFill>
              <a:latin typeface="Poppins"/>
              <a:ea typeface="Poppins"/>
              <a:cs typeface="Poppins"/>
              <a:sym typeface="Poppins"/>
            </a:endParaRPr>
          </a:p>
        </p:txBody>
      </p:sp>
      <p:pic>
        <p:nvPicPr>
          <p:cNvPr id="266" name="Google Shape;266;p33"/>
          <p:cNvPicPr preferRelativeResize="0"/>
          <p:nvPr/>
        </p:nvPicPr>
        <p:blipFill>
          <a:blip r:embed="rId4">
            <a:alphaModFix/>
          </a:blip>
          <a:stretch>
            <a:fillRect/>
          </a:stretch>
        </p:blipFill>
        <p:spPr>
          <a:xfrm>
            <a:off x="384200" y="1943025"/>
            <a:ext cx="4578525" cy="2096925"/>
          </a:xfrm>
          <a:prstGeom prst="rect">
            <a:avLst/>
          </a:prstGeom>
          <a:noFill/>
          <a:ln>
            <a:noFill/>
          </a:ln>
        </p:spPr>
      </p:pic>
      <p:sp>
        <p:nvSpPr>
          <p:cNvPr id="267" name="Google Shape;267;p33"/>
          <p:cNvSpPr txBox="1"/>
          <p:nvPr/>
        </p:nvSpPr>
        <p:spPr>
          <a:xfrm>
            <a:off x="2253163" y="1059050"/>
            <a:ext cx="463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Poppins"/>
                <a:ea typeface="Poppins"/>
                <a:cs typeface="Poppins"/>
                <a:sym typeface="Poppins"/>
              </a:rPr>
              <a:t>Pourquoi remplir la grille de case vide au début ?</a:t>
            </a:r>
            <a:endParaRPr>
              <a:latin typeface="Poppins"/>
              <a:ea typeface="Poppins"/>
              <a:cs typeface="Poppins"/>
              <a:sym typeface="Poppins"/>
            </a:endParaRPr>
          </a:p>
        </p:txBody>
      </p:sp>
      <p:pic>
        <p:nvPicPr>
          <p:cNvPr id="268" name="Google Shape;268;p33"/>
          <p:cNvPicPr preferRelativeResize="0"/>
          <p:nvPr/>
        </p:nvPicPr>
        <p:blipFill>
          <a:blip r:embed="rId5">
            <a:alphaModFix/>
          </a:blip>
          <a:stretch>
            <a:fillRect/>
          </a:stretch>
        </p:blipFill>
        <p:spPr>
          <a:xfrm>
            <a:off x="5410000" y="1905750"/>
            <a:ext cx="2919475" cy="2919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pic>
        <p:nvPicPr>
          <p:cNvPr id="273" name="Google Shape;273;p34"/>
          <p:cNvPicPr preferRelativeResize="0"/>
          <p:nvPr/>
        </p:nvPicPr>
        <p:blipFill rotWithShape="1">
          <a:blip r:embed="rId3">
            <a:alphaModFix/>
          </a:blip>
          <a:srcRect b="0" l="0" r="0" t="0"/>
          <a:stretch/>
        </p:blipFill>
        <p:spPr>
          <a:xfrm>
            <a:off x="0" y="1800"/>
            <a:ext cx="9139225" cy="5139900"/>
          </a:xfrm>
          <a:prstGeom prst="rect">
            <a:avLst/>
          </a:prstGeom>
          <a:noFill/>
          <a:ln>
            <a:noFill/>
          </a:ln>
        </p:spPr>
      </p:pic>
      <p:sp>
        <p:nvSpPr>
          <p:cNvPr id="274" name="Google Shape;274;p34"/>
          <p:cNvSpPr txBox="1"/>
          <p:nvPr/>
        </p:nvSpPr>
        <p:spPr>
          <a:xfrm>
            <a:off x="1247850" y="304225"/>
            <a:ext cx="66483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fr" sz="2100">
                <a:solidFill>
                  <a:srgbClr val="404041"/>
                </a:solidFill>
                <a:latin typeface="Poppins"/>
                <a:ea typeface="Poppins"/>
                <a:cs typeface="Poppins"/>
                <a:sym typeface="Poppins"/>
              </a:rPr>
              <a:t>Présentation technique : la génération</a:t>
            </a:r>
            <a:endParaRPr sz="100"/>
          </a:p>
        </p:txBody>
      </p:sp>
      <p:sp>
        <p:nvSpPr>
          <p:cNvPr id="275" name="Google Shape;275;p34"/>
          <p:cNvSpPr txBox="1"/>
          <p:nvPr/>
        </p:nvSpPr>
        <p:spPr>
          <a:xfrm>
            <a:off x="492569" y="3213856"/>
            <a:ext cx="3770100" cy="128700"/>
          </a:xfrm>
          <a:prstGeom prst="rect">
            <a:avLst/>
          </a:prstGeom>
          <a:noFill/>
          <a:ln>
            <a:noFill/>
          </a:ln>
        </p:spPr>
        <p:txBody>
          <a:bodyPr anchorCtr="0" anchor="t" bIns="0" lIns="0" spcFirstLastPara="1" rIns="0" wrap="square" tIns="5475">
            <a:spAutoFit/>
          </a:bodyPr>
          <a:lstStyle/>
          <a:p>
            <a:pPr indent="0" lvl="0" marL="0" marR="0" rtl="0" algn="l">
              <a:lnSpc>
                <a:spcPct val="100000"/>
              </a:lnSpc>
              <a:spcBef>
                <a:spcPts val="400"/>
              </a:spcBef>
              <a:spcAft>
                <a:spcPts val="0"/>
              </a:spcAft>
              <a:buNone/>
            </a:pPr>
            <a:r>
              <a:t/>
            </a:r>
            <a:endParaRPr sz="800">
              <a:solidFill>
                <a:schemeClr val="dk1"/>
              </a:solidFill>
              <a:latin typeface="Poppins"/>
              <a:ea typeface="Poppins"/>
              <a:cs typeface="Poppins"/>
              <a:sym typeface="Poppins"/>
            </a:endParaRPr>
          </a:p>
        </p:txBody>
      </p:sp>
      <p:sp>
        <p:nvSpPr>
          <p:cNvPr id="276" name="Google Shape;276;p34"/>
          <p:cNvSpPr txBox="1"/>
          <p:nvPr/>
        </p:nvSpPr>
        <p:spPr>
          <a:xfrm>
            <a:off x="1850112" y="1039750"/>
            <a:ext cx="543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Poppins"/>
                <a:ea typeface="Poppins"/>
                <a:cs typeface="Poppins"/>
                <a:sym typeface="Poppins"/>
              </a:rPr>
              <a:t>Pourquoi</a:t>
            </a:r>
            <a:r>
              <a:rPr lang="fr">
                <a:latin typeface="Poppins"/>
                <a:ea typeface="Poppins"/>
                <a:cs typeface="Poppins"/>
                <a:sym typeface="Poppins"/>
              </a:rPr>
              <a:t> compter le nombre de bombe comme cela ?</a:t>
            </a:r>
            <a:endParaRPr>
              <a:latin typeface="Poppins"/>
              <a:ea typeface="Poppins"/>
              <a:cs typeface="Poppins"/>
              <a:sym typeface="Poppins"/>
            </a:endParaRPr>
          </a:p>
        </p:txBody>
      </p:sp>
      <p:pic>
        <p:nvPicPr>
          <p:cNvPr id="277" name="Google Shape;277;p34"/>
          <p:cNvPicPr preferRelativeResize="0"/>
          <p:nvPr/>
        </p:nvPicPr>
        <p:blipFill>
          <a:blip r:embed="rId4">
            <a:alphaModFix/>
          </a:blip>
          <a:stretch>
            <a:fillRect/>
          </a:stretch>
        </p:blipFill>
        <p:spPr>
          <a:xfrm>
            <a:off x="571300" y="1538824"/>
            <a:ext cx="2979050" cy="3247499"/>
          </a:xfrm>
          <a:prstGeom prst="rect">
            <a:avLst/>
          </a:prstGeom>
          <a:noFill/>
          <a:ln>
            <a:noFill/>
          </a:ln>
        </p:spPr>
      </p:pic>
      <p:pic>
        <p:nvPicPr>
          <p:cNvPr id="278" name="Google Shape;278;p34"/>
          <p:cNvPicPr preferRelativeResize="0"/>
          <p:nvPr/>
        </p:nvPicPr>
        <p:blipFill>
          <a:blip r:embed="rId5">
            <a:alphaModFix/>
          </a:blip>
          <a:stretch>
            <a:fillRect/>
          </a:stretch>
        </p:blipFill>
        <p:spPr>
          <a:xfrm>
            <a:off x="5196577" y="1439950"/>
            <a:ext cx="3650217" cy="1539700"/>
          </a:xfrm>
          <a:prstGeom prst="rect">
            <a:avLst/>
          </a:prstGeom>
          <a:noFill/>
          <a:ln>
            <a:noFill/>
          </a:ln>
        </p:spPr>
      </p:pic>
      <p:pic>
        <p:nvPicPr>
          <p:cNvPr id="279" name="Google Shape;279;p34"/>
          <p:cNvPicPr preferRelativeResize="0"/>
          <p:nvPr/>
        </p:nvPicPr>
        <p:blipFill>
          <a:blip r:embed="rId6">
            <a:alphaModFix/>
          </a:blip>
          <a:stretch>
            <a:fillRect/>
          </a:stretch>
        </p:blipFill>
        <p:spPr>
          <a:xfrm>
            <a:off x="5930950" y="2741450"/>
            <a:ext cx="2181475" cy="21736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pic>
        <p:nvPicPr>
          <p:cNvPr id="284" name="Google Shape;284;p35"/>
          <p:cNvPicPr preferRelativeResize="0"/>
          <p:nvPr/>
        </p:nvPicPr>
        <p:blipFill rotWithShape="1">
          <a:blip r:embed="rId3">
            <a:alphaModFix/>
          </a:blip>
          <a:srcRect b="0" l="0" r="0" t="0"/>
          <a:stretch/>
        </p:blipFill>
        <p:spPr>
          <a:xfrm>
            <a:off x="0" y="1800"/>
            <a:ext cx="9139225" cy="5139900"/>
          </a:xfrm>
          <a:prstGeom prst="rect">
            <a:avLst/>
          </a:prstGeom>
          <a:noFill/>
          <a:ln>
            <a:noFill/>
          </a:ln>
        </p:spPr>
      </p:pic>
      <p:sp>
        <p:nvSpPr>
          <p:cNvPr id="285" name="Google Shape;285;p35"/>
          <p:cNvSpPr txBox="1"/>
          <p:nvPr/>
        </p:nvSpPr>
        <p:spPr>
          <a:xfrm>
            <a:off x="1247850" y="304225"/>
            <a:ext cx="66483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fr" sz="2100">
                <a:solidFill>
                  <a:srgbClr val="404041"/>
                </a:solidFill>
                <a:latin typeface="Poppins"/>
                <a:ea typeface="Poppins"/>
                <a:cs typeface="Poppins"/>
                <a:sym typeface="Poppins"/>
              </a:rPr>
              <a:t>Présentation technique : la génération</a:t>
            </a:r>
            <a:endParaRPr sz="100"/>
          </a:p>
        </p:txBody>
      </p:sp>
      <p:sp>
        <p:nvSpPr>
          <p:cNvPr id="286" name="Google Shape;286;p35"/>
          <p:cNvSpPr txBox="1"/>
          <p:nvPr/>
        </p:nvSpPr>
        <p:spPr>
          <a:xfrm>
            <a:off x="492569" y="3213856"/>
            <a:ext cx="3770100" cy="128700"/>
          </a:xfrm>
          <a:prstGeom prst="rect">
            <a:avLst/>
          </a:prstGeom>
          <a:noFill/>
          <a:ln>
            <a:noFill/>
          </a:ln>
        </p:spPr>
        <p:txBody>
          <a:bodyPr anchorCtr="0" anchor="t" bIns="0" lIns="0" spcFirstLastPara="1" rIns="0" wrap="square" tIns="5475">
            <a:spAutoFit/>
          </a:bodyPr>
          <a:lstStyle/>
          <a:p>
            <a:pPr indent="0" lvl="0" marL="0" marR="0" rtl="0" algn="l">
              <a:lnSpc>
                <a:spcPct val="100000"/>
              </a:lnSpc>
              <a:spcBef>
                <a:spcPts val="400"/>
              </a:spcBef>
              <a:spcAft>
                <a:spcPts val="0"/>
              </a:spcAft>
              <a:buNone/>
            </a:pPr>
            <a:r>
              <a:t/>
            </a:r>
            <a:endParaRPr sz="800">
              <a:solidFill>
                <a:schemeClr val="dk1"/>
              </a:solidFill>
              <a:latin typeface="Poppins"/>
              <a:ea typeface="Poppins"/>
              <a:cs typeface="Poppins"/>
              <a:sym typeface="Poppins"/>
            </a:endParaRPr>
          </a:p>
        </p:txBody>
      </p:sp>
      <p:sp>
        <p:nvSpPr>
          <p:cNvPr id="287" name="Google Shape;287;p35"/>
          <p:cNvSpPr txBox="1"/>
          <p:nvPr/>
        </p:nvSpPr>
        <p:spPr>
          <a:xfrm>
            <a:off x="588161" y="1059050"/>
            <a:ext cx="7962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a:latin typeface="Poppins"/>
                <a:ea typeface="Poppins"/>
                <a:cs typeface="Poppins"/>
                <a:sym typeface="Poppins"/>
              </a:rPr>
              <a:t>Comment faire pour </a:t>
            </a:r>
            <a:r>
              <a:rPr lang="fr">
                <a:latin typeface="Poppins"/>
                <a:ea typeface="Poppins"/>
                <a:cs typeface="Poppins"/>
                <a:sym typeface="Poppins"/>
              </a:rPr>
              <a:t>révéler</a:t>
            </a:r>
            <a:r>
              <a:rPr lang="fr">
                <a:latin typeface="Poppins"/>
                <a:ea typeface="Poppins"/>
                <a:cs typeface="Poppins"/>
                <a:sym typeface="Poppins"/>
              </a:rPr>
              <a:t> les cases vides quand on clique dessus ?</a:t>
            </a:r>
            <a:endParaRPr>
              <a:latin typeface="Poppins"/>
              <a:ea typeface="Poppins"/>
              <a:cs typeface="Poppins"/>
              <a:sym typeface="Poppins"/>
            </a:endParaRPr>
          </a:p>
        </p:txBody>
      </p:sp>
      <p:pic>
        <p:nvPicPr>
          <p:cNvPr id="288" name="Google Shape;288;p35"/>
          <p:cNvPicPr preferRelativeResize="0"/>
          <p:nvPr/>
        </p:nvPicPr>
        <p:blipFill>
          <a:blip r:embed="rId4">
            <a:alphaModFix/>
          </a:blip>
          <a:stretch>
            <a:fillRect/>
          </a:stretch>
        </p:blipFill>
        <p:spPr>
          <a:xfrm>
            <a:off x="337024" y="1598161"/>
            <a:ext cx="5314451" cy="3360076"/>
          </a:xfrm>
          <a:prstGeom prst="rect">
            <a:avLst/>
          </a:prstGeom>
          <a:noFill/>
          <a:ln>
            <a:noFill/>
          </a:ln>
        </p:spPr>
      </p:pic>
      <p:pic>
        <p:nvPicPr>
          <p:cNvPr id="289" name="Google Shape;289;p35"/>
          <p:cNvPicPr preferRelativeResize="0"/>
          <p:nvPr/>
        </p:nvPicPr>
        <p:blipFill>
          <a:blip r:embed="rId5">
            <a:alphaModFix/>
          </a:blip>
          <a:stretch>
            <a:fillRect/>
          </a:stretch>
        </p:blipFill>
        <p:spPr>
          <a:xfrm>
            <a:off x="5308804" y="1961200"/>
            <a:ext cx="2729050" cy="27241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pic>
        <p:nvPicPr>
          <p:cNvPr id="294" name="Google Shape;294;p36"/>
          <p:cNvPicPr preferRelativeResize="0"/>
          <p:nvPr/>
        </p:nvPicPr>
        <p:blipFill rotWithShape="1">
          <a:blip r:embed="rId3">
            <a:alphaModFix/>
          </a:blip>
          <a:srcRect b="0" l="0" r="0" t="0"/>
          <a:stretch/>
        </p:blipFill>
        <p:spPr>
          <a:xfrm>
            <a:off x="2375" y="298"/>
            <a:ext cx="9139250" cy="5139914"/>
          </a:xfrm>
          <a:prstGeom prst="rect">
            <a:avLst/>
          </a:prstGeom>
          <a:noFill/>
          <a:ln>
            <a:noFill/>
          </a:ln>
        </p:spPr>
      </p:pic>
      <p:sp>
        <p:nvSpPr>
          <p:cNvPr id="295" name="Google Shape;295;p36"/>
          <p:cNvSpPr txBox="1"/>
          <p:nvPr/>
        </p:nvSpPr>
        <p:spPr>
          <a:xfrm>
            <a:off x="1211286" y="2738740"/>
            <a:ext cx="1575300" cy="174900"/>
          </a:xfrm>
          <a:prstGeom prst="rect">
            <a:avLst/>
          </a:prstGeom>
          <a:noFill/>
          <a:ln>
            <a:noFill/>
          </a:ln>
        </p:spPr>
        <p:txBody>
          <a:bodyPr anchorCtr="0" anchor="t" bIns="0" lIns="0" spcFirstLastPara="1" rIns="0" wrap="square" tIns="5475">
            <a:spAutoFit/>
          </a:bodyPr>
          <a:lstStyle/>
          <a:p>
            <a:pPr indent="0" lvl="0" marL="0" marR="0" rtl="0" algn="l">
              <a:lnSpc>
                <a:spcPct val="152600"/>
              </a:lnSpc>
              <a:spcBef>
                <a:spcPts val="0"/>
              </a:spcBef>
              <a:spcAft>
                <a:spcPts val="0"/>
              </a:spcAft>
              <a:buNone/>
            </a:pPr>
            <a:r>
              <a:rPr lang="fr" sz="1100">
                <a:solidFill>
                  <a:srgbClr val="57585B"/>
                </a:solidFill>
                <a:latin typeface="Poppins"/>
                <a:ea typeface="Poppins"/>
                <a:cs typeface="Poppins"/>
                <a:sym typeface="Poppins"/>
              </a:rPr>
              <a:t>Jeu Démineur</a:t>
            </a:r>
            <a:endParaRPr sz="1100">
              <a:solidFill>
                <a:schemeClr val="dk1"/>
              </a:solidFill>
              <a:latin typeface="Poppins"/>
              <a:ea typeface="Poppins"/>
              <a:cs typeface="Poppins"/>
              <a:sym typeface="Poppins"/>
            </a:endParaRPr>
          </a:p>
        </p:txBody>
      </p:sp>
      <p:pic>
        <p:nvPicPr>
          <p:cNvPr id="296" name="Google Shape;296;p36"/>
          <p:cNvPicPr preferRelativeResize="0"/>
          <p:nvPr/>
        </p:nvPicPr>
        <p:blipFill rotWithShape="1">
          <a:blip r:embed="rId4">
            <a:alphaModFix/>
          </a:blip>
          <a:srcRect b="0" l="0" r="0" t="0"/>
          <a:stretch/>
        </p:blipFill>
        <p:spPr>
          <a:xfrm>
            <a:off x="951002" y="2091303"/>
            <a:ext cx="1930131" cy="359855"/>
          </a:xfrm>
          <a:prstGeom prst="rect">
            <a:avLst/>
          </a:prstGeom>
          <a:noFill/>
          <a:ln>
            <a:noFill/>
          </a:ln>
        </p:spPr>
      </p:pic>
      <p:pic>
        <p:nvPicPr>
          <p:cNvPr id="297" name="Google Shape;297;p36"/>
          <p:cNvPicPr preferRelativeResize="0"/>
          <p:nvPr/>
        </p:nvPicPr>
        <p:blipFill rotWithShape="1">
          <a:blip r:embed="rId5">
            <a:alphaModFix/>
          </a:blip>
          <a:srcRect b="0" l="0" r="0" t="0"/>
          <a:stretch/>
        </p:blipFill>
        <p:spPr>
          <a:xfrm>
            <a:off x="3606937" y="2091304"/>
            <a:ext cx="1930131" cy="359855"/>
          </a:xfrm>
          <a:prstGeom prst="rect">
            <a:avLst/>
          </a:prstGeom>
          <a:noFill/>
          <a:ln>
            <a:noFill/>
          </a:ln>
        </p:spPr>
      </p:pic>
      <p:pic>
        <p:nvPicPr>
          <p:cNvPr id="298" name="Google Shape;298;p36"/>
          <p:cNvPicPr preferRelativeResize="0"/>
          <p:nvPr/>
        </p:nvPicPr>
        <p:blipFill rotWithShape="1">
          <a:blip r:embed="rId6">
            <a:alphaModFix/>
          </a:blip>
          <a:srcRect b="0" l="0" r="0" t="0"/>
          <a:stretch/>
        </p:blipFill>
        <p:spPr>
          <a:xfrm>
            <a:off x="6262866" y="2091299"/>
            <a:ext cx="1930131" cy="359855"/>
          </a:xfrm>
          <a:prstGeom prst="rect">
            <a:avLst/>
          </a:prstGeom>
          <a:noFill/>
          <a:ln>
            <a:noFill/>
          </a:ln>
        </p:spPr>
      </p:pic>
      <p:sp>
        <p:nvSpPr>
          <p:cNvPr id="299" name="Google Shape;299;p36"/>
          <p:cNvSpPr txBox="1"/>
          <p:nvPr/>
        </p:nvSpPr>
        <p:spPr>
          <a:xfrm>
            <a:off x="1372600" y="2167113"/>
            <a:ext cx="1086900" cy="208200"/>
          </a:xfrm>
          <a:prstGeom prst="rect">
            <a:avLst/>
          </a:prstGeom>
          <a:noFill/>
          <a:ln>
            <a:noFill/>
          </a:ln>
        </p:spPr>
        <p:txBody>
          <a:bodyPr anchorCtr="0" anchor="t" bIns="0" lIns="0" spcFirstLastPara="1" rIns="0" wrap="square" tIns="8075">
            <a:spAutoFit/>
          </a:bodyPr>
          <a:lstStyle/>
          <a:p>
            <a:pPr indent="0" lvl="0" marL="0" marR="0" rtl="0" algn="ctr">
              <a:lnSpc>
                <a:spcPct val="100000"/>
              </a:lnSpc>
              <a:spcBef>
                <a:spcPts val="0"/>
              </a:spcBef>
              <a:spcAft>
                <a:spcPts val="0"/>
              </a:spcAft>
              <a:buNone/>
            </a:pPr>
            <a:r>
              <a:rPr b="1" lang="fr" sz="1300">
                <a:solidFill>
                  <a:srgbClr val="FFFFFF"/>
                </a:solidFill>
                <a:latin typeface="Poppins"/>
                <a:ea typeface="Poppins"/>
                <a:cs typeface="Poppins"/>
                <a:sym typeface="Poppins"/>
              </a:rPr>
              <a:t>Alexandre</a:t>
            </a:r>
            <a:endParaRPr sz="1300">
              <a:solidFill>
                <a:schemeClr val="dk1"/>
              </a:solidFill>
              <a:latin typeface="Poppins"/>
              <a:ea typeface="Poppins"/>
              <a:cs typeface="Poppins"/>
              <a:sym typeface="Poppins"/>
            </a:endParaRPr>
          </a:p>
        </p:txBody>
      </p:sp>
      <p:sp>
        <p:nvSpPr>
          <p:cNvPr id="300" name="Google Shape;300;p36"/>
          <p:cNvSpPr txBox="1"/>
          <p:nvPr/>
        </p:nvSpPr>
        <p:spPr>
          <a:xfrm>
            <a:off x="3928049" y="2167113"/>
            <a:ext cx="1287900" cy="208200"/>
          </a:xfrm>
          <a:prstGeom prst="rect">
            <a:avLst/>
          </a:prstGeom>
          <a:noFill/>
          <a:ln>
            <a:noFill/>
          </a:ln>
        </p:spPr>
        <p:txBody>
          <a:bodyPr anchorCtr="0" anchor="t" bIns="0" lIns="0" spcFirstLastPara="1" rIns="0" wrap="square" tIns="8075">
            <a:spAutoFit/>
          </a:bodyPr>
          <a:lstStyle/>
          <a:p>
            <a:pPr indent="0" lvl="0" marL="0" marR="0" rtl="0" algn="ctr">
              <a:lnSpc>
                <a:spcPct val="100000"/>
              </a:lnSpc>
              <a:spcBef>
                <a:spcPts val="0"/>
              </a:spcBef>
              <a:spcAft>
                <a:spcPts val="0"/>
              </a:spcAft>
              <a:buNone/>
            </a:pPr>
            <a:r>
              <a:rPr b="1" lang="fr" sz="1300">
                <a:solidFill>
                  <a:srgbClr val="FFFFFF"/>
                </a:solidFill>
                <a:latin typeface="Poppins"/>
                <a:ea typeface="Poppins"/>
                <a:cs typeface="Poppins"/>
                <a:sym typeface="Poppins"/>
              </a:rPr>
              <a:t>Commun</a:t>
            </a:r>
            <a:endParaRPr sz="1300">
              <a:solidFill>
                <a:schemeClr val="dk1"/>
              </a:solidFill>
              <a:latin typeface="Poppins"/>
              <a:ea typeface="Poppins"/>
              <a:cs typeface="Poppins"/>
              <a:sym typeface="Poppins"/>
            </a:endParaRPr>
          </a:p>
        </p:txBody>
      </p:sp>
      <p:sp>
        <p:nvSpPr>
          <p:cNvPr id="301" name="Google Shape;301;p36"/>
          <p:cNvSpPr txBox="1"/>
          <p:nvPr/>
        </p:nvSpPr>
        <p:spPr>
          <a:xfrm>
            <a:off x="6827443" y="2167113"/>
            <a:ext cx="801000" cy="208200"/>
          </a:xfrm>
          <a:prstGeom prst="rect">
            <a:avLst/>
          </a:prstGeom>
          <a:noFill/>
          <a:ln>
            <a:noFill/>
          </a:ln>
        </p:spPr>
        <p:txBody>
          <a:bodyPr anchorCtr="0" anchor="t" bIns="0" lIns="0" spcFirstLastPara="1" rIns="0" wrap="square" tIns="8075">
            <a:spAutoFit/>
          </a:bodyPr>
          <a:lstStyle/>
          <a:p>
            <a:pPr indent="0" lvl="0" marL="0" marR="0" rtl="0" algn="ctr">
              <a:lnSpc>
                <a:spcPct val="100000"/>
              </a:lnSpc>
              <a:spcBef>
                <a:spcPts val="0"/>
              </a:spcBef>
              <a:spcAft>
                <a:spcPts val="0"/>
              </a:spcAft>
              <a:buNone/>
            </a:pPr>
            <a:r>
              <a:rPr b="1" lang="fr" sz="1300">
                <a:solidFill>
                  <a:srgbClr val="FFFFFF"/>
                </a:solidFill>
                <a:latin typeface="Poppins"/>
                <a:ea typeface="Poppins"/>
                <a:cs typeface="Poppins"/>
                <a:sym typeface="Poppins"/>
              </a:rPr>
              <a:t>Rémi</a:t>
            </a:r>
            <a:endParaRPr sz="1300">
              <a:solidFill>
                <a:schemeClr val="dk1"/>
              </a:solidFill>
              <a:latin typeface="Poppins"/>
              <a:ea typeface="Poppins"/>
              <a:cs typeface="Poppins"/>
              <a:sym typeface="Poppins"/>
            </a:endParaRPr>
          </a:p>
        </p:txBody>
      </p:sp>
      <p:sp>
        <p:nvSpPr>
          <p:cNvPr id="302" name="Google Shape;302;p36"/>
          <p:cNvSpPr txBox="1"/>
          <p:nvPr>
            <p:ph type="title"/>
          </p:nvPr>
        </p:nvSpPr>
        <p:spPr>
          <a:xfrm>
            <a:off x="0" y="152400"/>
            <a:ext cx="9144000" cy="1069500"/>
          </a:xfrm>
          <a:prstGeom prst="rect">
            <a:avLst/>
          </a:prstGeom>
          <a:noFill/>
          <a:ln>
            <a:noFill/>
          </a:ln>
        </p:spPr>
        <p:txBody>
          <a:bodyPr anchorCtr="0" anchor="t" bIns="0" lIns="0" spcFirstLastPara="1" rIns="0" wrap="square" tIns="207900">
            <a:spAutoFit/>
          </a:bodyPr>
          <a:lstStyle/>
          <a:p>
            <a:pPr indent="0" lvl="0" marL="0" rtl="0" algn="ctr">
              <a:lnSpc>
                <a:spcPct val="100000"/>
              </a:lnSpc>
              <a:spcBef>
                <a:spcPts val="700"/>
              </a:spcBef>
              <a:spcAft>
                <a:spcPts val="0"/>
              </a:spcAft>
              <a:buNone/>
            </a:pPr>
            <a:r>
              <a:rPr lang="fr" sz="3400">
                <a:latin typeface="Poppins"/>
                <a:ea typeface="Poppins"/>
                <a:cs typeface="Poppins"/>
                <a:sym typeface="Poppins"/>
              </a:rPr>
              <a:t>Organisation du groupe</a:t>
            </a:r>
            <a:endParaRPr sz="3400">
              <a:latin typeface="Poppins"/>
              <a:ea typeface="Poppins"/>
              <a:cs typeface="Poppins"/>
              <a:sym typeface="Poppins"/>
            </a:endParaRPr>
          </a:p>
          <a:p>
            <a:pPr indent="0" lvl="0" marL="0" rtl="0" algn="ctr">
              <a:lnSpc>
                <a:spcPct val="100000"/>
              </a:lnSpc>
              <a:spcBef>
                <a:spcPts val="700"/>
              </a:spcBef>
              <a:spcAft>
                <a:spcPts val="0"/>
              </a:spcAft>
              <a:buNone/>
            </a:pPr>
            <a:r>
              <a:rPr lang="fr" sz="1600">
                <a:latin typeface="Poppins"/>
                <a:ea typeface="Poppins"/>
                <a:cs typeface="Poppins"/>
                <a:sym typeface="Poppins"/>
              </a:rPr>
              <a:t>Démineur</a:t>
            </a:r>
            <a:endParaRPr sz="1600">
              <a:latin typeface="Poppins"/>
              <a:ea typeface="Poppins"/>
              <a:cs typeface="Poppins"/>
              <a:sym typeface="Poppins"/>
            </a:endParaRPr>
          </a:p>
        </p:txBody>
      </p:sp>
      <p:sp>
        <p:nvSpPr>
          <p:cNvPr id="303" name="Google Shape;303;p36"/>
          <p:cNvSpPr/>
          <p:nvPr/>
        </p:nvSpPr>
        <p:spPr>
          <a:xfrm>
            <a:off x="1045526" y="2818232"/>
            <a:ext cx="38100" cy="381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800">
              <a:solidFill>
                <a:schemeClr val="dk1"/>
              </a:solidFill>
              <a:latin typeface="Poppins"/>
              <a:ea typeface="Poppins"/>
              <a:cs typeface="Poppins"/>
              <a:sym typeface="Poppins"/>
            </a:endParaRPr>
          </a:p>
        </p:txBody>
      </p:sp>
      <p:sp>
        <p:nvSpPr>
          <p:cNvPr id="304" name="Google Shape;304;p36"/>
          <p:cNvSpPr/>
          <p:nvPr/>
        </p:nvSpPr>
        <p:spPr>
          <a:xfrm>
            <a:off x="1045526" y="3193593"/>
            <a:ext cx="38100" cy="381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800">
              <a:solidFill>
                <a:schemeClr val="dk1"/>
              </a:solidFill>
              <a:latin typeface="Poppins"/>
              <a:ea typeface="Poppins"/>
              <a:cs typeface="Poppins"/>
              <a:sym typeface="Poppins"/>
            </a:endParaRPr>
          </a:p>
        </p:txBody>
      </p:sp>
      <p:sp>
        <p:nvSpPr>
          <p:cNvPr id="305" name="Google Shape;305;p36"/>
          <p:cNvSpPr txBox="1"/>
          <p:nvPr/>
        </p:nvSpPr>
        <p:spPr>
          <a:xfrm>
            <a:off x="6523164" y="2738740"/>
            <a:ext cx="1575300" cy="174900"/>
          </a:xfrm>
          <a:prstGeom prst="rect">
            <a:avLst/>
          </a:prstGeom>
          <a:noFill/>
          <a:ln>
            <a:noFill/>
          </a:ln>
        </p:spPr>
        <p:txBody>
          <a:bodyPr anchorCtr="0" anchor="t" bIns="0" lIns="0" spcFirstLastPara="1" rIns="0" wrap="square" tIns="5475">
            <a:spAutoFit/>
          </a:bodyPr>
          <a:lstStyle/>
          <a:p>
            <a:pPr indent="0" lvl="0" marL="0" marR="0" rtl="0" algn="l">
              <a:lnSpc>
                <a:spcPct val="152600"/>
              </a:lnSpc>
              <a:spcBef>
                <a:spcPts val="0"/>
              </a:spcBef>
              <a:spcAft>
                <a:spcPts val="0"/>
              </a:spcAft>
              <a:buNone/>
            </a:pPr>
            <a:r>
              <a:rPr lang="fr" sz="1100">
                <a:solidFill>
                  <a:srgbClr val="57585B"/>
                </a:solidFill>
                <a:latin typeface="Poppins"/>
                <a:ea typeface="Poppins"/>
                <a:cs typeface="Poppins"/>
                <a:sym typeface="Poppins"/>
              </a:rPr>
              <a:t>Jeu neuf lettres</a:t>
            </a:r>
            <a:endParaRPr sz="1100">
              <a:solidFill>
                <a:schemeClr val="dk1"/>
              </a:solidFill>
              <a:latin typeface="Poppins"/>
              <a:ea typeface="Poppins"/>
              <a:cs typeface="Poppins"/>
              <a:sym typeface="Poppins"/>
            </a:endParaRPr>
          </a:p>
        </p:txBody>
      </p:sp>
      <p:sp>
        <p:nvSpPr>
          <p:cNvPr id="306" name="Google Shape;306;p36"/>
          <p:cNvSpPr txBox="1"/>
          <p:nvPr/>
        </p:nvSpPr>
        <p:spPr>
          <a:xfrm>
            <a:off x="6523151" y="3637922"/>
            <a:ext cx="1575300" cy="174900"/>
          </a:xfrm>
          <a:prstGeom prst="rect">
            <a:avLst/>
          </a:prstGeom>
          <a:noFill/>
          <a:ln>
            <a:noFill/>
          </a:ln>
        </p:spPr>
        <p:txBody>
          <a:bodyPr anchorCtr="0" anchor="t" bIns="0" lIns="0" spcFirstLastPara="1" rIns="0" wrap="square" tIns="5475">
            <a:spAutoFit/>
          </a:bodyPr>
          <a:lstStyle/>
          <a:p>
            <a:pPr indent="0" lvl="0" marL="0" marR="0" rtl="0" algn="l">
              <a:lnSpc>
                <a:spcPct val="152600"/>
              </a:lnSpc>
              <a:spcBef>
                <a:spcPts val="0"/>
              </a:spcBef>
              <a:spcAft>
                <a:spcPts val="0"/>
              </a:spcAft>
              <a:buNone/>
            </a:pPr>
            <a:r>
              <a:rPr lang="fr" sz="1100">
                <a:solidFill>
                  <a:srgbClr val="57585B"/>
                </a:solidFill>
                <a:latin typeface="Poppins"/>
                <a:ea typeface="Poppins"/>
                <a:cs typeface="Poppins"/>
                <a:sym typeface="Poppins"/>
              </a:rPr>
              <a:t>top bar JS</a:t>
            </a:r>
            <a:endParaRPr sz="1100">
              <a:solidFill>
                <a:schemeClr val="dk1"/>
              </a:solidFill>
              <a:latin typeface="Poppins"/>
              <a:ea typeface="Poppins"/>
              <a:cs typeface="Poppins"/>
              <a:sym typeface="Poppins"/>
            </a:endParaRPr>
          </a:p>
        </p:txBody>
      </p:sp>
      <p:sp>
        <p:nvSpPr>
          <p:cNvPr id="307" name="Google Shape;307;p36"/>
          <p:cNvSpPr/>
          <p:nvPr/>
        </p:nvSpPr>
        <p:spPr>
          <a:xfrm>
            <a:off x="6357414" y="2818232"/>
            <a:ext cx="38100" cy="38100"/>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800">
              <a:solidFill>
                <a:schemeClr val="dk1"/>
              </a:solidFill>
              <a:latin typeface="Poppins"/>
              <a:ea typeface="Poppins"/>
              <a:cs typeface="Poppins"/>
              <a:sym typeface="Poppins"/>
            </a:endParaRPr>
          </a:p>
        </p:txBody>
      </p:sp>
      <p:sp>
        <p:nvSpPr>
          <p:cNvPr id="308" name="Google Shape;308;p36"/>
          <p:cNvSpPr/>
          <p:nvPr/>
        </p:nvSpPr>
        <p:spPr>
          <a:xfrm>
            <a:off x="6357414" y="3193606"/>
            <a:ext cx="38100" cy="38100"/>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800">
              <a:solidFill>
                <a:schemeClr val="dk1"/>
              </a:solidFill>
              <a:latin typeface="Poppins"/>
              <a:ea typeface="Poppins"/>
              <a:cs typeface="Poppins"/>
              <a:sym typeface="Poppins"/>
            </a:endParaRPr>
          </a:p>
        </p:txBody>
      </p:sp>
      <p:sp>
        <p:nvSpPr>
          <p:cNvPr id="309" name="Google Shape;309;p36"/>
          <p:cNvSpPr/>
          <p:nvPr/>
        </p:nvSpPr>
        <p:spPr>
          <a:xfrm>
            <a:off x="6357401" y="3706324"/>
            <a:ext cx="38100" cy="38100"/>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800">
              <a:solidFill>
                <a:schemeClr val="dk1"/>
              </a:solidFill>
              <a:latin typeface="Poppins"/>
              <a:ea typeface="Poppins"/>
              <a:cs typeface="Poppins"/>
              <a:sym typeface="Poppins"/>
            </a:endParaRPr>
          </a:p>
        </p:txBody>
      </p:sp>
      <p:sp>
        <p:nvSpPr>
          <p:cNvPr id="310" name="Google Shape;310;p36"/>
          <p:cNvSpPr/>
          <p:nvPr/>
        </p:nvSpPr>
        <p:spPr>
          <a:xfrm>
            <a:off x="1045514" y="3568974"/>
            <a:ext cx="38100" cy="38100"/>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800">
              <a:solidFill>
                <a:schemeClr val="dk1"/>
              </a:solidFill>
              <a:latin typeface="Poppins"/>
              <a:ea typeface="Poppins"/>
              <a:cs typeface="Poppins"/>
              <a:sym typeface="Poppins"/>
            </a:endParaRPr>
          </a:p>
        </p:txBody>
      </p:sp>
      <p:sp>
        <p:nvSpPr>
          <p:cNvPr id="311" name="Google Shape;311;p36"/>
          <p:cNvSpPr txBox="1"/>
          <p:nvPr/>
        </p:nvSpPr>
        <p:spPr>
          <a:xfrm>
            <a:off x="6523164" y="3109965"/>
            <a:ext cx="1575300" cy="433200"/>
          </a:xfrm>
          <a:prstGeom prst="rect">
            <a:avLst/>
          </a:prstGeom>
          <a:noFill/>
          <a:ln>
            <a:noFill/>
          </a:ln>
        </p:spPr>
        <p:txBody>
          <a:bodyPr anchorCtr="0" anchor="t" bIns="0" lIns="0" spcFirstLastPara="1" rIns="0" wrap="square" tIns="5475">
            <a:spAutoFit/>
          </a:bodyPr>
          <a:lstStyle/>
          <a:p>
            <a:pPr indent="0" lvl="0" marL="0" marR="0" rtl="0" algn="l">
              <a:lnSpc>
                <a:spcPct val="152600"/>
              </a:lnSpc>
              <a:spcBef>
                <a:spcPts val="0"/>
              </a:spcBef>
              <a:spcAft>
                <a:spcPts val="0"/>
              </a:spcAft>
              <a:buNone/>
            </a:pPr>
            <a:r>
              <a:rPr lang="fr" sz="1100">
                <a:solidFill>
                  <a:srgbClr val="57585B"/>
                </a:solidFill>
                <a:latin typeface="Poppins"/>
                <a:ea typeface="Poppins"/>
                <a:cs typeface="Poppins"/>
                <a:sym typeface="Poppins"/>
              </a:rPr>
              <a:t>Système de score avec le localstorage</a:t>
            </a:r>
            <a:endParaRPr sz="1100">
              <a:solidFill>
                <a:schemeClr val="dk1"/>
              </a:solidFill>
              <a:latin typeface="Poppins"/>
              <a:ea typeface="Poppins"/>
              <a:cs typeface="Poppins"/>
              <a:sym typeface="Poppins"/>
            </a:endParaRPr>
          </a:p>
        </p:txBody>
      </p:sp>
      <p:sp>
        <p:nvSpPr>
          <p:cNvPr id="312" name="Google Shape;312;p36"/>
          <p:cNvSpPr txBox="1"/>
          <p:nvPr/>
        </p:nvSpPr>
        <p:spPr>
          <a:xfrm>
            <a:off x="1211286" y="3125190"/>
            <a:ext cx="1575300" cy="174900"/>
          </a:xfrm>
          <a:prstGeom prst="rect">
            <a:avLst/>
          </a:prstGeom>
          <a:noFill/>
          <a:ln>
            <a:noFill/>
          </a:ln>
        </p:spPr>
        <p:txBody>
          <a:bodyPr anchorCtr="0" anchor="t" bIns="0" lIns="0" spcFirstLastPara="1" rIns="0" wrap="square" tIns="5475">
            <a:spAutoFit/>
          </a:bodyPr>
          <a:lstStyle/>
          <a:p>
            <a:pPr indent="0" lvl="0" marL="0" marR="0" rtl="0" algn="l">
              <a:lnSpc>
                <a:spcPct val="152600"/>
              </a:lnSpc>
              <a:spcBef>
                <a:spcPts val="0"/>
              </a:spcBef>
              <a:spcAft>
                <a:spcPts val="0"/>
              </a:spcAft>
              <a:buNone/>
            </a:pPr>
            <a:r>
              <a:rPr lang="fr" sz="1100">
                <a:solidFill>
                  <a:srgbClr val="57585B"/>
                </a:solidFill>
                <a:latin typeface="Poppins"/>
                <a:ea typeface="Poppins"/>
                <a:cs typeface="Poppins"/>
                <a:sym typeface="Poppins"/>
              </a:rPr>
              <a:t>Chronomètre</a:t>
            </a:r>
            <a:endParaRPr sz="1100">
              <a:solidFill>
                <a:schemeClr val="dk1"/>
              </a:solidFill>
              <a:latin typeface="Poppins"/>
              <a:ea typeface="Poppins"/>
              <a:cs typeface="Poppins"/>
              <a:sym typeface="Poppins"/>
            </a:endParaRPr>
          </a:p>
        </p:txBody>
      </p:sp>
      <p:sp>
        <p:nvSpPr>
          <p:cNvPr id="313" name="Google Shape;313;p36"/>
          <p:cNvSpPr txBox="1"/>
          <p:nvPr/>
        </p:nvSpPr>
        <p:spPr>
          <a:xfrm>
            <a:off x="1211286" y="3511640"/>
            <a:ext cx="1575300" cy="174900"/>
          </a:xfrm>
          <a:prstGeom prst="rect">
            <a:avLst/>
          </a:prstGeom>
          <a:noFill/>
          <a:ln>
            <a:noFill/>
          </a:ln>
        </p:spPr>
        <p:txBody>
          <a:bodyPr anchorCtr="0" anchor="t" bIns="0" lIns="0" spcFirstLastPara="1" rIns="0" wrap="square" tIns="5475">
            <a:spAutoFit/>
          </a:bodyPr>
          <a:lstStyle/>
          <a:p>
            <a:pPr indent="0" lvl="0" marL="0" marR="0" rtl="0" algn="l">
              <a:lnSpc>
                <a:spcPct val="152600"/>
              </a:lnSpc>
              <a:spcBef>
                <a:spcPts val="0"/>
              </a:spcBef>
              <a:spcAft>
                <a:spcPts val="0"/>
              </a:spcAft>
              <a:buNone/>
            </a:pPr>
            <a:r>
              <a:rPr lang="fr" sz="1100">
                <a:solidFill>
                  <a:srgbClr val="57585B"/>
                </a:solidFill>
                <a:latin typeface="Poppins"/>
                <a:ea typeface="Poppins"/>
                <a:cs typeface="Poppins"/>
                <a:sym typeface="Poppins"/>
              </a:rPr>
              <a:t>Récompenses</a:t>
            </a:r>
            <a:endParaRPr sz="1100">
              <a:solidFill>
                <a:schemeClr val="dk1"/>
              </a:solidFill>
              <a:latin typeface="Poppins"/>
              <a:ea typeface="Poppins"/>
              <a:cs typeface="Poppins"/>
              <a:sym typeface="Poppins"/>
            </a:endParaRPr>
          </a:p>
        </p:txBody>
      </p:sp>
      <p:sp>
        <p:nvSpPr>
          <p:cNvPr id="314" name="Google Shape;314;p36"/>
          <p:cNvSpPr/>
          <p:nvPr/>
        </p:nvSpPr>
        <p:spPr>
          <a:xfrm>
            <a:off x="3701464" y="2822381"/>
            <a:ext cx="38100" cy="38100"/>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800">
              <a:solidFill>
                <a:schemeClr val="dk1"/>
              </a:solidFill>
              <a:latin typeface="Poppins"/>
              <a:ea typeface="Poppins"/>
              <a:cs typeface="Poppins"/>
              <a:sym typeface="Poppins"/>
            </a:endParaRPr>
          </a:p>
        </p:txBody>
      </p:sp>
      <p:sp>
        <p:nvSpPr>
          <p:cNvPr id="315" name="Google Shape;315;p36"/>
          <p:cNvSpPr txBox="1"/>
          <p:nvPr/>
        </p:nvSpPr>
        <p:spPr>
          <a:xfrm>
            <a:off x="3867226" y="2738750"/>
            <a:ext cx="1669800" cy="174900"/>
          </a:xfrm>
          <a:prstGeom prst="rect">
            <a:avLst/>
          </a:prstGeom>
          <a:noFill/>
          <a:ln>
            <a:noFill/>
          </a:ln>
        </p:spPr>
        <p:txBody>
          <a:bodyPr anchorCtr="0" anchor="t" bIns="0" lIns="0" spcFirstLastPara="1" rIns="0" wrap="square" tIns="5475">
            <a:spAutoFit/>
          </a:bodyPr>
          <a:lstStyle/>
          <a:p>
            <a:pPr indent="0" lvl="0" marL="0" marR="0" rtl="0" algn="l">
              <a:lnSpc>
                <a:spcPct val="152600"/>
              </a:lnSpc>
              <a:spcBef>
                <a:spcPts val="0"/>
              </a:spcBef>
              <a:spcAft>
                <a:spcPts val="0"/>
              </a:spcAft>
              <a:buNone/>
            </a:pPr>
            <a:r>
              <a:rPr lang="fr" sz="1100">
                <a:solidFill>
                  <a:srgbClr val="57585B"/>
                </a:solidFill>
                <a:latin typeface="Poppins"/>
                <a:ea typeface="Poppins"/>
                <a:cs typeface="Poppins"/>
                <a:sym typeface="Poppins"/>
              </a:rPr>
              <a:t>Maquette haute fidélité</a:t>
            </a:r>
            <a:endParaRPr sz="1100">
              <a:solidFill>
                <a:schemeClr val="dk1"/>
              </a:solidFill>
              <a:latin typeface="Poppins"/>
              <a:ea typeface="Poppins"/>
              <a:cs typeface="Poppins"/>
              <a:sym typeface="Poppins"/>
            </a:endParaRPr>
          </a:p>
        </p:txBody>
      </p:sp>
      <p:sp>
        <p:nvSpPr>
          <p:cNvPr id="316" name="Google Shape;316;p36"/>
          <p:cNvSpPr/>
          <p:nvPr/>
        </p:nvSpPr>
        <p:spPr>
          <a:xfrm>
            <a:off x="3701464" y="3210906"/>
            <a:ext cx="38100" cy="38100"/>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800">
              <a:solidFill>
                <a:schemeClr val="dk1"/>
              </a:solidFill>
              <a:latin typeface="Poppins"/>
              <a:ea typeface="Poppins"/>
              <a:cs typeface="Poppins"/>
              <a:sym typeface="Poppins"/>
            </a:endParaRPr>
          </a:p>
        </p:txBody>
      </p:sp>
      <p:sp>
        <p:nvSpPr>
          <p:cNvPr id="317" name="Google Shape;317;p36"/>
          <p:cNvSpPr txBox="1"/>
          <p:nvPr/>
        </p:nvSpPr>
        <p:spPr>
          <a:xfrm>
            <a:off x="3867226" y="3127275"/>
            <a:ext cx="1669800" cy="174900"/>
          </a:xfrm>
          <a:prstGeom prst="rect">
            <a:avLst/>
          </a:prstGeom>
          <a:noFill/>
          <a:ln>
            <a:noFill/>
          </a:ln>
        </p:spPr>
        <p:txBody>
          <a:bodyPr anchorCtr="0" anchor="t" bIns="0" lIns="0" spcFirstLastPara="1" rIns="0" wrap="square" tIns="5475">
            <a:spAutoFit/>
          </a:bodyPr>
          <a:lstStyle/>
          <a:p>
            <a:pPr indent="0" lvl="0" marL="0" marR="0" rtl="0" algn="l">
              <a:lnSpc>
                <a:spcPct val="152600"/>
              </a:lnSpc>
              <a:spcBef>
                <a:spcPts val="0"/>
              </a:spcBef>
              <a:spcAft>
                <a:spcPts val="0"/>
              </a:spcAft>
              <a:buNone/>
            </a:pPr>
            <a:r>
              <a:rPr lang="fr" sz="1100">
                <a:solidFill>
                  <a:srgbClr val="57585B"/>
                </a:solidFill>
                <a:latin typeface="Poppins"/>
                <a:ea typeface="Poppins"/>
                <a:cs typeface="Poppins"/>
                <a:sym typeface="Poppins"/>
              </a:rPr>
              <a:t>La gestion du GIT</a:t>
            </a:r>
            <a:endParaRPr sz="1100">
              <a:solidFill>
                <a:schemeClr val="dk1"/>
              </a:solidFill>
              <a:latin typeface="Poppins"/>
              <a:ea typeface="Poppins"/>
              <a:cs typeface="Poppins"/>
              <a:sym typeface="Poppins"/>
            </a:endParaRPr>
          </a:p>
        </p:txBody>
      </p:sp>
      <p:sp>
        <p:nvSpPr>
          <p:cNvPr id="318" name="Google Shape;318;p36"/>
          <p:cNvSpPr/>
          <p:nvPr/>
        </p:nvSpPr>
        <p:spPr>
          <a:xfrm>
            <a:off x="3701464" y="3584206"/>
            <a:ext cx="38100" cy="38100"/>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800">
              <a:solidFill>
                <a:schemeClr val="dk1"/>
              </a:solidFill>
              <a:latin typeface="Poppins"/>
              <a:ea typeface="Poppins"/>
              <a:cs typeface="Poppins"/>
              <a:sym typeface="Poppins"/>
            </a:endParaRPr>
          </a:p>
        </p:txBody>
      </p:sp>
      <p:sp>
        <p:nvSpPr>
          <p:cNvPr id="319" name="Google Shape;319;p36"/>
          <p:cNvSpPr txBox="1"/>
          <p:nvPr/>
        </p:nvSpPr>
        <p:spPr>
          <a:xfrm>
            <a:off x="3867226" y="3500575"/>
            <a:ext cx="1669800" cy="174900"/>
          </a:xfrm>
          <a:prstGeom prst="rect">
            <a:avLst/>
          </a:prstGeom>
          <a:noFill/>
          <a:ln>
            <a:noFill/>
          </a:ln>
        </p:spPr>
        <p:txBody>
          <a:bodyPr anchorCtr="0" anchor="t" bIns="0" lIns="0" spcFirstLastPara="1" rIns="0" wrap="square" tIns="5475">
            <a:spAutoFit/>
          </a:bodyPr>
          <a:lstStyle/>
          <a:p>
            <a:pPr indent="0" lvl="0" marL="0" marR="0" rtl="0" algn="l">
              <a:lnSpc>
                <a:spcPct val="152600"/>
              </a:lnSpc>
              <a:spcBef>
                <a:spcPts val="0"/>
              </a:spcBef>
              <a:spcAft>
                <a:spcPts val="0"/>
              </a:spcAft>
              <a:buNone/>
            </a:pPr>
            <a:r>
              <a:rPr lang="fr" sz="1100">
                <a:solidFill>
                  <a:srgbClr val="57585B"/>
                </a:solidFill>
                <a:latin typeface="Poppins"/>
                <a:ea typeface="Poppins"/>
                <a:cs typeface="Poppins"/>
                <a:sym typeface="Poppins"/>
              </a:rPr>
              <a:t>Modèle des tâches</a:t>
            </a:r>
            <a:endParaRPr sz="1100">
              <a:solidFill>
                <a:schemeClr val="dk1"/>
              </a:solidFill>
              <a:latin typeface="Poppins"/>
              <a:ea typeface="Poppins"/>
              <a:cs typeface="Poppins"/>
              <a:sym typeface="Poppi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pic>
        <p:nvPicPr>
          <p:cNvPr id="324" name="Google Shape;324;p37"/>
          <p:cNvPicPr preferRelativeResize="0"/>
          <p:nvPr/>
        </p:nvPicPr>
        <p:blipFill rotWithShape="1">
          <a:blip r:embed="rId3">
            <a:alphaModFix/>
          </a:blip>
          <a:srcRect b="0" l="0" r="0" t="0"/>
          <a:stretch/>
        </p:blipFill>
        <p:spPr>
          <a:xfrm>
            <a:off x="-1037" y="0"/>
            <a:ext cx="9140300" cy="5143500"/>
          </a:xfrm>
          <a:prstGeom prst="rect">
            <a:avLst/>
          </a:prstGeom>
          <a:noFill/>
          <a:ln>
            <a:noFill/>
          </a:ln>
        </p:spPr>
      </p:pic>
      <p:sp>
        <p:nvSpPr>
          <p:cNvPr id="325" name="Google Shape;325;p37"/>
          <p:cNvSpPr txBox="1"/>
          <p:nvPr/>
        </p:nvSpPr>
        <p:spPr>
          <a:xfrm>
            <a:off x="3003425" y="1212675"/>
            <a:ext cx="3152100" cy="236100"/>
          </a:xfrm>
          <a:prstGeom prst="rect">
            <a:avLst/>
          </a:prstGeom>
          <a:noFill/>
          <a:ln>
            <a:noFill/>
          </a:ln>
        </p:spPr>
        <p:txBody>
          <a:bodyPr anchorCtr="0" anchor="t" bIns="0" lIns="0" spcFirstLastPara="1" rIns="0" wrap="square" tIns="5200">
            <a:spAutoFit/>
          </a:bodyPr>
          <a:lstStyle/>
          <a:p>
            <a:pPr indent="0" lvl="0" marL="0" marR="101600" rtl="0" algn="ctr">
              <a:lnSpc>
                <a:spcPct val="115300"/>
              </a:lnSpc>
              <a:spcBef>
                <a:spcPts val="0"/>
              </a:spcBef>
              <a:spcAft>
                <a:spcPts val="0"/>
              </a:spcAft>
              <a:buNone/>
            </a:pPr>
            <a:r>
              <a:rPr lang="fr" sz="1500">
                <a:solidFill>
                  <a:schemeClr val="dk1"/>
                </a:solidFill>
                <a:latin typeface="Poppins"/>
                <a:ea typeface="Poppins"/>
                <a:cs typeface="Poppins"/>
                <a:sym typeface="Poppins"/>
              </a:rPr>
              <a:t>bonne répartition du travail</a:t>
            </a:r>
            <a:endParaRPr sz="1500">
              <a:solidFill>
                <a:schemeClr val="dk1"/>
              </a:solidFill>
              <a:latin typeface="Poppins"/>
              <a:ea typeface="Poppins"/>
              <a:cs typeface="Poppins"/>
              <a:sym typeface="Poppins"/>
            </a:endParaRPr>
          </a:p>
        </p:txBody>
      </p:sp>
      <p:sp>
        <p:nvSpPr>
          <p:cNvPr id="326" name="Google Shape;326;p37"/>
          <p:cNvSpPr txBox="1"/>
          <p:nvPr>
            <p:ph type="title"/>
          </p:nvPr>
        </p:nvSpPr>
        <p:spPr>
          <a:xfrm>
            <a:off x="2044883" y="111264"/>
            <a:ext cx="5034600" cy="733200"/>
          </a:xfrm>
          <a:prstGeom prst="rect">
            <a:avLst/>
          </a:prstGeom>
          <a:noFill/>
          <a:ln>
            <a:noFill/>
          </a:ln>
        </p:spPr>
        <p:txBody>
          <a:bodyPr anchorCtr="0" anchor="t" bIns="0" lIns="0" spcFirstLastPara="1" rIns="0" wrap="square" tIns="207900">
            <a:spAutoFit/>
          </a:bodyPr>
          <a:lstStyle/>
          <a:p>
            <a:pPr indent="0" lvl="0" marL="0" rtl="0" algn="ctr">
              <a:lnSpc>
                <a:spcPct val="100000"/>
              </a:lnSpc>
              <a:spcBef>
                <a:spcPts val="0"/>
              </a:spcBef>
              <a:spcAft>
                <a:spcPts val="0"/>
              </a:spcAft>
              <a:buNone/>
            </a:pPr>
            <a:r>
              <a:rPr lang="fr" sz="3400">
                <a:latin typeface="Poppins"/>
                <a:ea typeface="Poppins"/>
                <a:cs typeface="Poppins"/>
                <a:sym typeface="Poppins"/>
              </a:rPr>
              <a:t>Points positifs</a:t>
            </a:r>
            <a:endParaRPr sz="1500">
              <a:latin typeface="Poppins"/>
              <a:ea typeface="Poppins"/>
              <a:cs typeface="Poppins"/>
              <a:sym typeface="Poppins"/>
            </a:endParaRPr>
          </a:p>
        </p:txBody>
      </p:sp>
      <p:pic>
        <p:nvPicPr>
          <p:cNvPr id="327" name="Google Shape;327;p37"/>
          <p:cNvPicPr preferRelativeResize="0"/>
          <p:nvPr/>
        </p:nvPicPr>
        <p:blipFill rotWithShape="1">
          <a:blip r:embed="rId4">
            <a:alphaModFix/>
          </a:blip>
          <a:srcRect b="0" l="0" r="0" t="0"/>
          <a:stretch/>
        </p:blipFill>
        <p:spPr>
          <a:xfrm>
            <a:off x="1147723" y="1813638"/>
            <a:ext cx="777904" cy="1816719"/>
          </a:xfrm>
          <a:prstGeom prst="rect">
            <a:avLst/>
          </a:prstGeom>
          <a:noFill/>
          <a:ln>
            <a:noFill/>
          </a:ln>
        </p:spPr>
      </p:pic>
      <p:pic>
        <p:nvPicPr>
          <p:cNvPr id="328" name="Google Shape;328;p37"/>
          <p:cNvPicPr preferRelativeResize="0"/>
          <p:nvPr/>
        </p:nvPicPr>
        <p:blipFill rotWithShape="1">
          <a:blip r:embed="rId4">
            <a:alphaModFix/>
          </a:blip>
          <a:srcRect b="0" l="0" r="0" t="0"/>
          <a:stretch/>
        </p:blipFill>
        <p:spPr>
          <a:xfrm>
            <a:off x="7242498" y="1813638"/>
            <a:ext cx="777904" cy="1816719"/>
          </a:xfrm>
          <a:prstGeom prst="rect">
            <a:avLst/>
          </a:prstGeom>
          <a:noFill/>
          <a:ln>
            <a:noFill/>
          </a:ln>
        </p:spPr>
      </p:pic>
      <p:sp>
        <p:nvSpPr>
          <p:cNvPr id="329" name="Google Shape;329;p37"/>
          <p:cNvSpPr txBox="1"/>
          <p:nvPr/>
        </p:nvSpPr>
        <p:spPr>
          <a:xfrm>
            <a:off x="3015475" y="1787575"/>
            <a:ext cx="3152100" cy="236100"/>
          </a:xfrm>
          <a:prstGeom prst="rect">
            <a:avLst/>
          </a:prstGeom>
          <a:noFill/>
          <a:ln>
            <a:noFill/>
          </a:ln>
        </p:spPr>
        <p:txBody>
          <a:bodyPr anchorCtr="0" anchor="t" bIns="0" lIns="0" spcFirstLastPara="1" rIns="0" wrap="square" tIns="5200">
            <a:spAutoFit/>
          </a:bodyPr>
          <a:lstStyle/>
          <a:p>
            <a:pPr indent="0" lvl="0" marL="0" marR="101600" rtl="0" algn="ctr">
              <a:lnSpc>
                <a:spcPct val="115300"/>
              </a:lnSpc>
              <a:spcBef>
                <a:spcPts val="0"/>
              </a:spcBef>
              <a:spcAft>
                <a:spcPts val="0"/>
              </a:spcAft>
              <a:buNone/>
            </a:pPr>
            <a:r>
              <a:rPr lang="fr" sz="1500">
                <a:solidFill>
                  <a:schemeClr val="dk1"/>
                </a:solidFill>
                <a:latin typeface="Poppins"/>
                <a:ea typeface="Poppins"/>
                <a:cs typeface="Poppins"/>
                <a:sym typeface="Poppins"/>
              </a:rPr>
              <a:t>suivi du travail du camarade</a:t>
            </a:r>
            <a:endParaRPr sz="1500">
              <a:solidFill>
                <a:schemeClr val="dk1"/>
              </a:solidFill>
              <a:latin typeface="Poppins"/>
              <a:ea typeface="Poppins"/>
              <a:cs typeface="Poppins"/>
              <a:sym typeface="Poppins"/>
            </a:endParaRPr>
          </a:p>
        </p:txBody>
      </p:sp>
      <p:sp>
        <p:nvSpPr>
          <p:cNvPr id="330" name="Google Shape;330;p37"/>
          <p:cNvSpPr txBox="1"/>
          <p:nvPr/>
        </p:nvSpPr>
        <p:spPr>
          <a:xfrm>
            <a:off x="3015475" y="2371550"/>
            <a:ext cx="3152100" cy="502200"/>
          </a:xfrm>
          <a:prstGeom prst="rect">
            <a:avLst/>
          </a:prstGeom>
          <a:noFill/>
          <a:ln>
            <a:noFill/>
          </a:ln>
        </p:spPr>
        <p:txBody>
          <a:bodyPr anchorCtr="0" anchor="t" bIns="0" lIns="0" spcFirstLastPara="1" rIns="0" wrap="square" tIns="5200">
            <a:spAutoFit/>
          </a:bodyPr>
          <a:lstStyle/>
          <a:p>
            <a:pPr indent="0" lvl="0" marL="0" marR="101600" rtl="0" algn="ctr">
              <a:lnSpc>
                <a:spcPct val="115300"/>
              </a:lnSpc>
              <a:spcBef>
                <a:spcPts val="0"/>
              </a:spcBef>
              <a:spcAft>
                <a:spcPts val="0"/>
              </a:spcAft>
              <a:buNone/>
            </a:pPr>
            <a:r>
              <a:rPr lang="fr" sz="1500">
                <a:solidFill>
                  <a:schemeClr val="dk1"/>
                </a:solidFill>
                <a:latin typeface="Poppins"/>
                <a:ea typeface="Poppins"/>
                <a:cs typeface="Poppins"/>
                <a:sym typeface="Poppins"/>
              </a:rPr>
              <a:t>apprentissage</a:t>
            </a:r>
            <a:r>
              <a:rPr lang="fr" sz="1500">
                <a:solidFill>
                  <a:schemeClr val="dk1"/>
                </a:solidFill>
                <a:latin typeface="Poppins"/>
                <a:ea typeface="Poppins"/>
                <a:cs typeface="Poppins"/>
                <a:sym typeface="Poppins"/>
              </a:rPr>
              <a:t> du javascript (</a:t>
            </a:r>
            <a:r>
              <a:rPr lang="fr" sz="1500">
                <a:solidFill>
                  <a:schemeClr val="dk1"/>
                </a:solidFill>
                <a:latin typeface="Poppins"/>
                <a:ea typeface="Poppins"/>
                <a:cs typeface="Poppins"/>
                <a:sym typeface="Poppins"/>
              </a:rPr>
              <a:t>notamment</a:t>
            </a:r>
            <a:r>
              <a:rPr lang="fr" sz="1500">
                <a:solidFill>
                  <a:schemeClr val="dk1"/>
                </a:solidFill>
                <a:latin typeface="Poppins"/>
                <a:ea typeface="Poppins"/>
                <a:cs typeface="Poppins"/>
                <a:sym typeface="Poppins"/>
              </a:rPr>
              <a:t> du canvas)</a:t>
            </a:r>
            <a:endParaRPr sz="1500">
              <a:solidFill>
                <a:schemeClr val="dk1"/>
              </a:solidFill>
              <a:latin typeface="Poppins"/>
              <a:ea typeface="Poppins"/>
              <a:cs typeface="Poppins"/>
              <a:sym typeface="Poppins"/>
            </a:endParaRPr>
          </a:p>
        </p:txBody>
      </p:sp>
      <p:sp>
        <p:nvSpPr>
          <p:cNvPr id="331" name="Google Shape;331;p37"/>
          <p:cNvSpPr txBox="1"/>
          <p:nvPr/>
        </p:nvSpPr>
        <p:spPr>
          <a:xfrm>
            <a:off x="3015475" y="3221625"/>
            <a:ext cx="3152100" cy="502200"/>
          </a:xfrm>
          <a:prstGeom prst="rect">
            <a:avLst/>
          </a:prstGeom>
          <a:noFill/>
          <a:ln>
            <a:noFill/>
          </a:ln>
        </p:spPr>
        <p:txBody>
          <a:bodyPr anchorCtr="0" anchor="t" bIns="0" lIns="0" spcFirstLastPara="1" rIns="0" wrap="square" tIns="5200">
            <a:spAutoFit/>
          </a:bodyPr>
          <a:lstStyle/>
          <a:p>
            <a:pPr indent="0" lvl="0" marL="0" marR="101600" rtl="0" algn="ctr">
              <a:lnSpc>
                <a:spcPct val="115300"/>
              </a:lnSpc>
              <a:spcBef>
                <a:spcPts val="0"/>
              </a:spcBef>
              <a:spcAft>
                <a:spcPts val="0"/>
              </a:spcAft>
              <a:buNone/>
            </a:pPr>
            <a:r>
              <a:rPr lang="fr" sz="1500">
                <a:solidFill>
                  <a:schemeClr val="dk1"/>
                </a:solidFill>
                <a:latin typeface="Poppins"/>
                <a:ea typeface="Poppins"/>
                <a:cs typeface="Poppins"/>
                <a:sym typeface="Poppins"/>
              </a:rPr>
              <a:t>expérience</a:t>
            </a:r>
            <a:r>
              <a:rPr lang="fr" sz="1500">
                <a:solidFill>
                  <a:schemeClr val="dk1"/>
                </a:solidFill>
                <a:latin typeface="Poppins"/>
                <a:ea typeface="Poppins"/>
                <a:cs typeface="Poppins"/>
                <a:sym typeface="Poppins"/>
              </a:rPr>
              <a:t> de travail avec un nouveau camarade</a:t>
            </a:r>
            <a:endParaRPr sz="1500">
              <a:solidFill>
                <a:schemeClr val="dk1"/>
              </a:solidFill>
              <a:latin typeface="Poppins"/>
              <a:ea typeface="Poppins"/>
              <a:cs typeface="Poppins"/>
              <a:sym typeface="Poppins"/>
            </a:endParaRPr>
          </a:p>
        </p:txBody>
      </p:sp>
      <p:sp>
        <p:nvSpPr>
          <p:cNvPr id="332" name="Google Shape;332;p37"/>
          <p:cNvSpPr txBox="1"/>
          <p:nvPr/>
        </p:nvSpPr>
        <p:spPr>
          <a:xfrm>
            <a:off x="3000550" y="4071700"/>
            <a:ext cx="3152100" cy="502200"/>
          </a:xfrm>
          <a:prstGeom prst="rect">
            <a:avLst/>
          </a:prstGeom>
          <a:noFill/>
          <a:ln>
            <a:noFill/>
          </a:ln>
        </p:spPr>
        <p:txBody>
          <a:bodyPr anchorCtr="0" anchor="t" bIns="0" lIns="0" spcFirstLastPara="1" rIns="0" wrap="square" tIns="5200">
            <a:spAutoFit/>
          </a:bodyPr>
          <a:lstStyle/>
          <a:p>
            <a:pPr indent="0" lvl="0" marL="0" marR="101600" rtl="0" algn="ctr">
              <a:lnSpc>
                <a:spcPct val="115300"/>
              </a:lnSpc>
              <a:spcBef>
                <a:spcPts val="0"/>
              </a:spcBef>
              <a:spcAft>
                <a:spcPts val="0"/>
              </a:spcAft>
              <a:buNone/>
            </a:pPr>
            <a:r>
              <a:rPr lang="fr" sz="1500">
                <a:solidFill>
                  <a:schemeClr val="dk1"/>
                </a:solidFill>
                <a:latin typeface="Poppins"/>
                <a:ea typeface="Poppins"/>
                <a:cs typeface="Poppins"/>
                <a:sym typeface="Poppins"/>
              </a:rPr>
              <a:t>Résultat conforme à nos projections</a:t>
            </a:r>
            <a:endParaRPr sz="1500">
              <a:solidFill>
                <a:schemeClr val="dk1"/>
              </a:solidFill>
              <a:latin typeface="Poppins"/>
              <a:ea typeface="Poppins"/>
              <a:cs typeface="Poppins"/>
              <a:sym typeface="Poppi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21"/>
          <p:cNvPicPr preferRelativeResize="0"/>
          <p:nvPr/>
        </p:nvPicPr>
        <p:blipFill rotWithShape="1">
          <a:blip r:embed="rId3">
            <a:alphaModFix/>
          </a:blip>
          <a:srcRect b="0" l="0" r="0" t="0"/>
          <a:stretch/>
        </p:blipFill>
        <p:spPr>
          <a:xfrm>
            <a:off x="-1037" y="0"/>
            <a:ext cx="9140300" cy="5143500"/>
          </a:xfrm>
          <a:prstGeom prst="rect">
            <a:avLst/>
          </a:prstGeom>
          <a:noFill/>
          <a:ln>
            <a:noFill/>
          </a:ln>
        </p:spPr>
      </p:pic>
      <p:sp>
        <p:nvSpPr>
          <p:cNvPr id="105" name="Google Shape;105;p21"/>
          <p:cNvSpPr txBox="1"/>
          <p:nvPr/>
        </p:nvSpPr>
        <p:spPr>
          <a:xfrm>
            <a:off x="980890" y="523704"/>
            <a:ext cx="1303500" cy="236700"/>
          </a:xfrm>
          <a:prstGeom prst="rect">
            <a:avLst/>
          </a:prstGeom>
          <a:noFill/>
          <a:ln>
            <a:noFill/>
          </a:ln>
        </p:spPr>
        <p:txBody>
          <a:bodyPr anchorCtr="0" anchor="t" bIns="0" lIns="0" spcFirstLastPara="1" rIns="0" wrap="square" tIns="5775">
            <a:spAutoFit/>
          </a:bodyPr>
          <a:lstStyle/>
          <a:p>
            <a:pPr indent="0" lvl="0" marL="0" marR="0" rtl="0" algn="l">
              <a:lnSpc>
                <a:spcPct val="100000"/>
              </a:lnSpc>
              <a:spcBef>
                <a:spcPts val="0"/>
              </a:spcBef>
              <a:spcAft>
                <a:spcPts val="0"/>
              </a:spcAft>
              <a:buNone/>
            </a:pPr>
            <a:r>
              <a:t/>
            </a:r>
            <a:endParaRPr sz="1500">
              <a:solidFill>
                <a:schemeClr val="dk1"/>
              </a:solidFill>
              <a:latin typeface="Poppins"/>
              <a:ea typeface="Poppins"/>
              <a:cs typeface="Poppins"/>
              <a:sym typeface="Poppins"/>
            </a:endParaRPr>
          </a:p>
        </p:txBody>
      </p:sp>
      <p:pic>
        <p:nvPicPr>
          <p:cNvPr id="106" name="Google Shape;106;p21"/>
          <p:cNvPicPr preferRelativeResize="0"/>
          <p:nvPr/>
        </p:nvPicPr>
        <p:blipFill rotWithShape="1">
          <a:blip r:embed="rId4">
            <a:alphaModFix/>
          </a:blip>
          <a:srcRect b="0" l="0" r="0" t="0"/>
          <a:stretch/>
        </p:blipFill>
        <p:spPr>
          <a:xfrm>
            <a:off x="3963163" y="2329295"/>
            <a:ext cx="5177569" cy="2814204"/>
          </a:xfrm>
          <a:prstGeom prst="rect">
            <a:avLst/>
          </a:prstGeom>
          <a:noFill/>
          <a:ln>
            <a:noFill/>
          </a:ln>
        </p:spPr>
      </p:pic>
      <p:pic>
        <p:nvPicPr>
          <p:cNvPr id="107" name="Google Shape;107;p21"/>
          <p:cNvPicPr preferRelativeResize="0"/>
          <p:nvPr/>
        </p:nvPicPr>
        <p:blipFill rotWithShape="1">
          <a:blip r:embed="rId5">
            <a:alphaModFix/>
          </a:blip>
          <a:srcRect b="0" l="0" r="0" t="0"/>
          <a:stretch/>
        </p:blipFill>
        <p:spPr>
          <a:xfrm>
            <a:off x="6963419" y="2710295"/>
            <a:ext cx="1052081" cy="956831"/>
          </a:xfrm>
          <a:prstGeom prst="rect">
            <a:avLst/>
          </a:prstGeom>
          <a:noFill/>
          <a:ln>
            <a:noFill/>
          </a:ln>
        </p:spPr>
      </p:pic>
      <p:sp>
        <p:nvSpPr>
          <p:cNvPr id="108" name="Google Shape;108;p21"/>
          <p:cNvSpPr txBox="1"/>
          <p:nvPr>
            <p:ph type="title"/>
          </p:nvPr>
        </p:nvSpPr>
        <p:spPr>
          <a:xfrm>
            <a:off x="730232" y="1080274"/>
            <a:ext cx="8000700" cy="639000"/>
          </a:xfrm>
          <a:prstGeom prst="rect">
            <a:avLst/>
          </a:prstGeom>
          <a:noFill/>
          <a:ln>
            <a:noFill/>
          </a:ln>
        </p:spPr>
        <p:txBody>
          <a:bodyPr anchorCtr="0" anchor="t" bIns="0" lIns="0" spcFirstLastPara="1" rIns="0" wrap="square" tIns="7775">
            <a:spAutoFit/>
          </a:bodyPr>
          <a:lstStyle/>
          <a:p>
            <a:pPr indent="0" lvl="0" marL="0" rtl="0" algn="l">
              <a:lnSpc>
                <a:spcPct val="100000"/>
              </a:lnSpc>
              <a:spcBef>
                <a:spcPts val="0"/>
              </a:spcBef>
              <a:spcAft>
                <a:spcPts val="0"/>
              </a:spcAft>
              <a:buNone/>
            </a:pPr>
            <a:r>
              <a:rPr lang="fr" sz="4100">
                <a:latin typeface="Poppins"/>
                <a:ea typeface="Poppins"/>
                <a:cs typeface="Poppins"/>
                <a:sym typeface="Poppins"/>
              </a:rPr>
              <a:t>Vue D’ensemble</a:t>
            </a:r>
            <a:endParaRPr sz="4100">
              <a:latin typeface="Poppins"/>
              <a:ea typeface="Poppins"/>
              <a:cs typeface="Poppins"/>
              <a:sym typeface="Poppins"/>
            </a:endParaRPr>
          </a:p>
        </p:txBody>
      </p:sp>
      <p:sp>
        <p:nvSpPr>
          <p:cNvPr id="109" name="Google Shape;109;p21"/>
          <p:cNvSpPr txBox="1"/>
          <p:nvPr/>
        </p:nvSpPr>
        <p:spPr>
          <a:xfrm>
            <a:off x="714525" y="2377855"/>
            <a:ext cx="5441400" cy="1417800"/>
          </a:xfrm>
          <a:prstGeom prst="rect">
            <a:avLst/>
          </a:prstGeom>
          <a:noFill/>
          <a:ln>
            <a:noFill/>
          </a:ln>
        </p:spPr>
        <p:txBody>
          <a:bodyPr anchorCtr="0" anchor="t" bIns="0" lIns="0" spcFirstLastPara="1" rIns="0" wrap="square" tIns="24550">
            <a:spAutoFit/>
          </a:bodyPr>
          <a:lstStyle/>
          <a:p>
            <a:pPr indent="-241300" lvl="0" marL="203200" rtl="0" algn="l">
              <a:spcBef>
                <a:spcPts val="200"/>
              </a:spcBef>
              <a:spcAft>
                <a:spcPts val="0"/>
              </a:spcAft>
              <a:buClr>
                <a:srgbClr val="57585B"/>
              </a:buClr>
              <a:buSzPts val="2200"/>
              <a:buFont typeface="Poppins"/>
              <a:buAutoNum type="arabicPeriod"/>
            </a:pPr>
            <a:r>
              <a:rPr lang="fr" sz="2200">
                <a:solidFill>
                  <a:srgbClr val="57585B"/>
                </a:solidFill>
                <a:latin typeface="Poppins"/>
                <a:ea typeface="Poppins"/>
                <a:cs typeface="Poppins"/>
                <a:sym typeface="Poppins"/>
              </a:rPr>
              <a:t> Présentation des jeux</a:t>
            </a:r>
            <a:endParaRPr sz="2200">
              <a:solidFill>
                <a:srgbClr val="57585B"/>
              </a:solidFill>
              <a:latin typeface="Poppins"/>
              <a:ea typeface="Poppins"/>
              <a:cs typeface="Poppins"/>
              <a:sym typeface="Poppins"/>
            </a:endParaRPr>
          </a:p>
          <a:p>
            <a:pPr indent="-241300" lvl="0" marL="203200" rtl="0" algn="l">
              <a:spcBef>
                <a:spcPts val="200"/>
              </a:spcBef>
              <a:spcAft>
                <a:spcPts val="0"/>
              </a:spcAft>
              <a:buClr>
                <a:srgbClr val="57585B"/>
              </a:buClr>
              <a:buSzPts val="2200"/>
              <a:buFont typeface="Poppins"/>
              <a:buAutoNum type="arabicPeriod"/>
            </a:pPr>
            <a:r>
              <a:rPr lang="fr" sz="2200">
                <a:solidFill>
                  <a:srgbClr val="57585B"/>
                </a:solidFill>
                <a:latin typeface="Poppins"/>
                <a:ea typeface="Poppins"/>
                <a:cs typeface="Poppins"/>
                <a:sym typeface="Poppins"/>
              </a:rPr>
              <a:t> Présentation technique</a:t>
            </a:r>
            <a:endParaRPr sz="2200">
              <a:solidFill>
                <a:srgbClr val="57585B"/>
              </a:solidFill>
              <a:latin typeface="Poppins"/>
              <a:ea typeface="Poppins"/>
              <a:cs typeface="Poppins"/>
              <a:sym typeface="Poppins"/>
            </a:endParaRPr>
          </a:p>
          <a:p>
            <a:pPr indent="-241300" lvl="0" marL="203200" rtl="0" algn="l">
              <a:spcBef>
                <a:spcPts val="0"/>
              </a:spcBef>
              <a:spcAft>
                <a:spcPts val="0"/>
              </a:spcAft>
              <a:buClr>
                <a:srgbClr val="57585B"/>
              </a:buClr>
              <a:buSzPts val="2200"/>
              <a:buFont typeface="Poppins"/>
              <a:buAutoNum type="arabicPeriod"/>
            </a:pPr>
            <a:r>
              <a:rPr lang="fr" sz="2200">
                <a:solidFill>
                  <a:srgbClr val="57585B"/>
                </a:solidFill>
                <a:latin typeface="Poppins"/>
                <a:ea typeface="Poppins"/>
                <a:cs typeface="Poppins"/>
                <a:sym typeface="Poppins"/>
              </a:rPr>
              <a:t> L'organisation du groupe</a:t>
            </a:r>
            <a:endParaRPr sz="2200">
              <a:solidFill>
                <a:srgbClr val="57585B"/>
              </a:solidFill>
              <a:latin typeface="Poppins"/>
              <a:ea typeface="Poppins"/>
              <a:cs typeface="Poppins"/>
              <a:sym typeface="Poppins"/>
            </a:endParaRPr>
          </a:p>
          <a:p>
            <a:pPr indent="-241300" lvl="0" marL="203200" rtl="0" algn="l">
              <a:spcBef>
                <a:spcPts val="100"/>
              </a:spcBef>
              <a:spcAft>
                <a:spcPts val="0"/>
              </a:spcAft>
              <a:buClr>
                <a:srgbClr val="57585B"/>
              </a:buClr>
              <a:buSzPts val="2200"/>
              <a:buFont typeface="Poppins"/>
              <a:buAutoNum type="arabicPeriod"/>
            </a:pPr>
            <a:r>
              <a:rPr lang="fr" sz="2200">
                <a:solidFill>
                  <a:srgbClr val="57585B"/>
                </a:solidFill>
                <a:latin typeface="Poppins"/>
                <a:ea typeface="Poppins"/>
                <a:cs typeface="Poppins"/>
                <a:sym typeface="Poppins"/>
              </a:rPr>
              <a:t> Points positifs</a:t>
            </a:r>
            <a:endParaRPr sz="2200">
              <a:solidFill>
                <a:schemeClr val="dk1"/>
              </a:solidFill>
              <a:latin typeface="Poppins"/>
              <a:ea typeface="Poppins"/>
              <a:cs typeface="Poppins"/>
              <a:sym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22"/>
          <p:cNvPicPr preferRelativeResize="0"/>
          <p:nvPr/>
        </p:nvPicPr>
        <p:blipFill rotWithShape="1">
          <a:blip r:embed="rId3">
            <a:alphaModFix/>
          </a:blip>
          <a:srcRect b="0" l="0" r="0" t="0"/>
          <a:stretch/>
        </p:blipFill>
        <p:spPr>
          <a:xfrm>
            <a:off x="-1037" y="0"/>
            <a:ext cx="9140300" cy="5143500"/>
          </a:xfrm>
          <a:prstGeom prst="rect">
            <a:avLst/>
          </a:prstGeom>
          <a:noFill/>
          <a:ln>
            <a:noFill/>
          </a:ln>
        </p:spPr>
      </p:pic>
      <p:sp>
        <p:nvSpPr>
          <p:cNvPr id="115" name="Google Shape;115;p22"/>
          <p:cNvSpPr txBox="1"/>
          <p:nvPr>
            <p:ph type="title"/>
          </p:nvPr>
        </p:nvSpPr>
        <p:spPr>
          <a:xfrm>
            <a:off x="2769771" y="414724"/>
            <a:ext cx="3951000" cy="530100"/>
          </a:xfrm>
          <a:prstGeom prst="rect">
            <a:avLst/>
          </a:prstGeom>
          <a:noFill/>
          <a:ln>
            <a:noFill/>
          </a:ln>
        </p:spPr>
        <p:txBody>
          <a:bodyPr anchorCtr="0" anchor="t" bIns="0" lIns="0" spcFirstLastPara="1" rIns="0" wrap="square" tIns="6650">
            <a:spAutoFit/>
          </a:bodyPr>
          <a:lstStyle/>
          <a:p>
            <a:pPr indent="0" lvl="0" marL="0" rtl="0" algn="ctr">
              <a:lnSpc>
                <a:spcPct val="100000"/>
              </a:lnSpc>
              <a:spcBef>
                <a:spcPts val="0"/>
              </a:spcBef>
              <a:spcAft>
                <a:spcPts val="0"/>
              </a:spcAft>
              <a:buNone/>
            </a:pPr>
            <a:r>
              <a:rPr lang="fr" sz="3400">
                <a:latin typeface="Poppins"/>
                <a:ea typeface="Poppins"/>
                <a:cs typeface="Poppins"/>
                <a:sym typeface="Poppins"/>
              </a:rPr>
              <a:t>Démineur</a:t>
            </a:r>
            <a:endParaRPr/>
          </a:p>
        </p:txBody>
      </p:sp>
      <p:sp>
        <p:nvSpPr>
          <p:cNvPr id="116" name="Google Shape;116;p22"/>
          <p:cNvSpPr txBox="1"/>
          <p:nvPr/>
        </p:nvSpPr>
        <p:spPr>
          <a:xfrm>
            <a:off x="4807366" y="1501502"/>
            <a:ext cx="3752100" cy="1427400"/>
          </a:xfrm>
          <a:prstGeom prst="rect">
            <a:avLst/>
          </a:prstGeom>
          <a:noFill/>
          <a:ln>
            <a:noFill/>
          </a:ln>
        </p:spPr>
        <p:txBody>
          <a:bodyPr anchorCtr="0" anchor="t" bIns="0" lIns="0" spcFirstLastPara="1" rIns="0" wrap="square" tIns="5475">
            <a:spAutoFit/>
          </a:bodyPr>
          <a:lstStyle/>
          <a:p>
            <a:pPr indent="0" lvl="0" marL="0" marR="63500" rtl="0" algn="l">
              <a:lnSpc>
                <a:spcPct val="137300"/>
              </a:lnSpc>
              <a:spcBef>
                <a:spcPts val="0"/>
              </a:spcBef>
              <a:spcAft>
                <a:spcPts val="0"/>
              </a:spcAft>
              <a:buNone/>
            </a:pPr>
            <a:r>
              <a:rPr b="1" lang="fr" sz="1000">
                <a:solidFill>
                  <a:srgbClr val="666666"/>
                </a:solidFill>
                <a:latin typeface="Poppins"/>
                <a:ea typeface="Poppins"/>
                <a:cs typeface="Poppins"/>
                <a:sym typeface="Poppins"/>
              </a:rPr>
              <a:t>Le Démineur</a:t>
            </a:r>
            <a:r>
              <a:rPr lang="fr" sz="1000">
                <a:solidFill>
                  <a:srgbClr val="666666"/>
                </a:solidFill>
                <a:latin typeface="Poppins"/>
                <a:ea typeface="Poppins"/>
                <a:cs typeface="Poppins"/>
                <a:sym typeface="Poppins"/>
              </a:rPr>
              <a:t> est un jeu vidéo de réflexion dont le but est de localiser des mines cachées dans une grille représentant un champ de mines virtuel, avec pour seule indication le nombre de mines dans les zones adjacentes</a:t>
            </a:r>
            <a:endParaRPr sz="1000">
              <a:solidFill>
                <a:srgbClr val="666666"/>
              </a:solidFill>
              <a:latin typeface="Poppins"/>
              <a:ea typeface="Poppins"/>
              <a:cs typeface="Poppins"/>
              <a:sym typeface="Poppins"/>
            </a:endParaRPr>
          </a:p>
          <a:p>
            <a:pPr indent="0" lvl="0" marL="0" marR="63500" rtl="0" algn="l">
              <a:lnSpc>
                <a:spcPct val="137300"/>
              </a:lnSpc>
              <a:spcBef>
                <a:spcPts val="0"/>
              </a:spcBef>
              <a:spcAft>
                <a:spcPts val="0"/>
              </a:spcAft>
              <a:buNone/>
            </a:pPr>
            <a:r>
              <a:t/>
            </a:r>
            <a:endParaRPr sz="1000">
              <a:solidFill>
                <a:srgbClr val="666666"/>
              </a:solidFill>
              <a:latin typeface="Poppins"/>
              <a:ea typeface="Poppins"/>
              <a:cs typeface="Poppins"/>
              <a:sym typeface="Poppins"/>
            </a:endParaRPr>
          </a:p>
          <a:p>
            <a:pPr indent="0" lvl="0" marL="0" marR="63500" rtl="0" algn="l">
              <a:lnSpc>
                <a:spcPct val="137300"/>
              </a:lnSpc>
              <a:spcBef>
                <a:spcPts val="0"/>
              </a:spcBef>
              <a:spcAft>
                <a:spcPts val="0"/>
              </a:spcAft>
              <a:buNone/>
            </a:pPr>
            <a:r>
              <a:rPr lang="fr" sz="1000">
                <a:solidFill>
                  <a:srgbClr val="666666"/>
                </a:solidFill>
                <a:latin typeface="Poppins"/>
                <a:ea typeface="Poppins"/>
                <a:cs typeface="Poppins"/>
                <a:sym typeface="Poppins"/>
              </a:rPr>
              <a:t>Ce jeu populaire installer sur windows 95, XP et 7. Le jeu vient alors concurrence le solitaire.</a:t>
            </a:r>
            <a:endParaRPr sz="1000">
              <a:solidFill>
                <a:srgbClr val="666666"/>
              </a:solidFill>
              <a:latin typeface="Poppins"/>
              <a:ea typeface="Poppins"/>
              <a:cs typeface="Poppins"/>
              <a:sym typeface="Poppins"/>
            </a:endParaRPr>
          </a:p>
        </p:txBody>
      </p:sp>
      <p:pic>
        <p:nvPicPr>
          <p:cNvPr id="117" name="Google Shape;117;p22"/>
          <p:cNvPicPr preferRelativeResize="0"/>
          <p:nvPr/>
        </p:nvPicPr>
        <p:blipFill rotWithShape="1">
          <a:blip r:embed="rId4">
            <a:alphaModFix/>
          </a:blip>
          <a:srcRect b="0" l="0" r="0" t="0"/>
          <a:stretch/>
        </p:blipFill>
        <p:spPr>
          <a:xfrm>
            <a:off x="932884" y="3564659"/>
            <a:ext cx="2416638" cy="845583"/>
          </a:xfrm>
          <a:prstGeom prst="rect">
            <a:avLst/>
          </a:prstGeom>
          <a:noFill/>
          <a:ln>
            <a:noFill/>
          </a:ln>
        </p:spPr>
      </p:pic>
      <p:pic>
        <p:nvPicPr>
          <p:cNvPr id="118" name="Google Shape;118;p22"/>
          <p:cNvPicPr preferRelativeResize="0"/>
          <p:nvPr/>
        </p:nvPicPr>
        <p:blipFill rotWithShape="1">
          <a:blip r:embed="rId5">
            <a:alphaModFix/>
          </a:blip>
          <a:srcRect b="0" l="0" r="0" t="0"/>
          <a:stretch/>
        </p:blipFill>
        <p:spPr>
          <a:xfrm>
            <a:off x="3081696" y="3662335"/>
            <a:ext cx="177511" cy="172132"/>
          </a:xfrm>
          <a:prstGeom prst="rect">
            <a:avLst/>
          </a:prstGeom>
          <a:noFill/>
          <a:ln>
            <a:noFill/>
          </a:ln>
        </p:spPr>
      </p:pic>
      <p:pic>
        <p:nvPicPr>
          <p:cNvPr id="119" name="Google Shape;119;p22"/>
          <p:cNvPicPr preferRelativeResize="0"/>
          <p:nvPr/>
        </p:nvPicPr>
        <p:blipFill>
          <a:blip r:embed="rId6">
            <a:alphaModFix/>
          </a:blip>
          <a:stretch>
            <a:fillRect/>
          </a:stretch>
        </p:blipFill>
        <p:spPr>
          <a:xfrm>
            <a:off x="865250" y="1272900"/>
            <a:ext cx="2857500" cy="2857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23"/>
          <p:cNvPicPr preferRelativeResize="0"/>
          <p:nvPr/>
        </p:nvPicPr>
        <p:blipFill rotWithShape="1">
          <a:blip r:embed="rId3">
            <a:alphaModFix/>
          </a:blip>
          <a:srcRect b="0" l="0" r="0" t="0"/>
          <a:stretch/>
        </p:blipFill>
        <p:spPr>
          <a:xfrm>
            <a:off x="-1037" y="0"/>
            <a:ext cx="9140300" cy="5143500"/>
          </a:xfrm>
          <a:prstGeom prst="rect">
            <a:avLst/>
          </a:prstGeom>
          <a:noFill/>
          <a:ln>
            <a:noFill/>
          </a:ln>
        </p:spPr>
      </p:pic>
      <p:sp>
        <p:nvSpPr>
          <p:cNvPr id="125" name="Google Shape;125;p23"/>
          <p:cNvSpPr txBox="1"/>
          <p:nvPr>
            <p:ph type="title"/>
          </p:nvPr>
        </p:nvSpPr>
        <p:spPr>
          <a:xfrm>
            <a:off x="2735113" y="414719"/>
            <a:ext cx="3675000" cy="530100"/>
          </a:xfrm>
          <a:prstGeom prst="rect">
            <a:avLst/>
          </a:prstGeom>
          <a:noFill/>
          <a:ln>
            <a:noFill/>
          </a:ln>
        </p:spPr>
        <p:txBody>
          <a:bodyPr anchorCtr="0" anchor="t" bIns="0" lIns="0" spcFirstLastPara="1" rIns="0" wrap="square" tIns="6650">
            <a:spAutoFit/>
          </a:bodyPr>
          <a:lstStyle/>
          <a:p>
            <a:pPr indent="0" lvl="0" marL="0" rtl="0" algn="ctr">
              <a:lnSpc>
                <a:spcPct val="100000"/>
              </a:lnSpc>
              <a:spcBef>
                <a:spcPts val="0"/>
              </a:spcBef>
              <a:spcAft>
                <a:spcPts val="0"/>
              </a:spcAft>
              <a:buNone/>
            </a:pPr>
            <a:r>
              <a:rPr lang="fr" sz="3400">
                <a:latin typeface="Poppins"/>
                <a:ea typeface="Poppins"/>
                <a:cs typeface="Poppins"/>
                <a:sym typeface="Poppins"/>
              </a:rPr>
              <a:t>Neuf lettres</a:t>
            </a:r>
            <a:endParaRPr/>
          </a:p>
        </p:txBody>
      </p:sp>
      <p:sp>
        <p:nvSpPr>
          <p:cNvPr id="126" name="Google Shape;126;p23"/>
          <p:cNvSpPr txBox="1"/>
          <p:nvPr/>
        </p:nvSpPr>
        <p:spPr>
          <a:xfrm>
            <a:off x="492576" y="1501500"/>
            <a:ext cx="4212300" cy="1004700"/>
          </a:xfrm>
          <a:prstGeom prst="rect">
            <a:avLst/>
          </a:prstGeom>
          <a:noFill/>
          <a:ln>
            <a:noFill/>
          </a:ln>
        </p:spPr>
        <p:txBody>
          <a:bodyPr anchorCtr="0" anchor="t" bIns="0" lIns="0" spcFirstLastPara="1" rIns="0" wrap="square" tIns="5475">
            <a:spAutoFit/>
          </a:bodyPr>
          <a:lstStyle/>
          <a:p>
            <a:pPr indent="0" lvl="0" marL="0" marR="63500" rtl="0" algn="just">
              <a:lnSpc>
                <a:spcPct val="137300"/>
              </a:lnSpc>
              <a:spcBef>
                <a:spcPts val="0"/>
              </a:spcBef>
              <a:spcAft>
                <a:spcPts val="0"/>
              </a:spcAft>
              <a:buNone/>
            </a:pPr>
            <a:r>
              <a:rPr b="1" lang="fr" sz="1000">
                <a:solidFill>
                  <a:srgbClr val="57585B"/>
                </a:solidFill>
                <a:latin typeface="Poppins"/>
                <a:ea typeface="Poppins"/>
                <a:cs typeface="Poppins"/>
                <a:sym typeface="Poppins"/>
              </a:rPr>
              <a:t>Le neuf lettre </a:t>
            </a:r>
            <a:r>
              <a:rPr lang="fr" sz="1000">
                <a:solidFill>
                  <a:srgbClr val="57585B"/>
                </a:solidFill>
                <a:latin typeface="Poppins"/>
                <a:ea typeface="Poppins"/>
                <a:cs typeface="Poppins"/>
                <a:sym typeface="Poppins"/>
              </a:rPr>
              <a:t>est un jeu de </a:t>
            </a:r>
            <a:r>
              <a:rPr lang="fr" sz="1000">
                <a:solidFill>
                  <a:srgbClr val="57585B"/>
                </a:solidFill>
                <a:latin typeface="Poppins"/>
                <a:ea typeface="Poppins"/>
                <a:cs typeface="Poppins"/>
                <a:sym typeface="Poppins"/>
              </a:rPr>
              <a:t>réflexion que j’ai découvert grâce aux mini-jeux partagés par monsieur Renevier. Je me suis tourné vers ce jeu car j’ai trouvé l’</a:t>
            </a:r>
            <a:r>
              <a:rPr b="1" lang="fr" sz="1000">
                <a:solidFill>
                  <a:srgbClr val="57585B"/>
                </a:solidFill>
                <a:latin typeface="Poppins"/>
                <a:ea typeface="Poppins"/>
                <a:cs typeface="Poppins"/>
                <a:sym typeface="Poppins"/>
              </a:rPr>
              <a:t>expérience de jeu intéressante</a:t>
            </a:r>
            <a:r>
              <a:rPr lang="fr" sz="1000">
                <a:solidFill>
                  <a:srgbClr val="57585B"/>
                </a:solidFill>
                <a:latin typeface="Poppins"/>
                <a:ea typeface="Poppins"/>
                <a:cs typeface="Poppins"/>
                <a:sym typeface="Poppins"/>
              </a:rPr>
              <a:t> et que je voulais un jeu un peu </a:t>
            </a:r>
            <a:r>
              <a:rPr b="1" lang="fr" sz="1000">
                <a:solidFill>
                  <a:srgbClr val="57585B"/>
                </a:solidFill>
                <a:latin typeface="Poppins"/>
                <a:ea typeface="Poppins"/>
                <a:cs typeface="Poppins"/>
                <a:sym typeface="Poppins"/>
              </a:rPr>
              <a:t>différent</a:t>
            </a:r>
            <a:r>
              <a:rPr lang="fr" sz="1000">
                <a:solidFill>
                  <a:srgbClr val="57585B"/>
                </a:solidFill>
                <a:latin typeface="Poppins"/>
                <a:ea typeface="Poppins"/>
                <a:cs typeface="Poppins"/>
                <a:sym typeface="Poppins"/>
              </a:rPr>
              <a:t> des classiques mots-fléchés ou SUDOKU.</a:t>
            </a:r>
            <a:endParaRPr sz="1000">
              <a:solidFill>
                <a:schemeClr val="dk1"/>
              </a:solidFill>
              <a:latin typeface="Poppins"/>
              <a:ea typeface="Poppins"/>
              <a:cs typeface="Poppins"/>
              <a:sym typeface="Poppins"/>
            </a:endParaRPr>
          </a:p>
        </p:txBody>
      </p:sp>
      <p:sp>
        <p:nvSpPr>
          <p:cNvPr id="127" name="Google Shape;127;p23"/>
          <p:cNvSpPr txBox="1"/>
          <p:nvPr/>
        </p:nvSpPr>
        <p:spPr>
          <a:xfrm>
            <a:off x="492569" y="3213856"/>
            <a:ext cx="3770100" cy="128700"/>
          </a:xfrm>
          <a:prstGeom prst="rect">
            <a:avLst/>
          </a:prstGeom>
          <a:noFill/>
          <a:ln>
            <a:noFill/>
          </a:ln>
        </p:spPr>
        <p:txBody>
          <a:bodyPr anchorCtr="0" anchor="t" bIns="0" lIns="0" spcFirstLastPara="1" rIns="0" wrap="square" tIns="5475">
            <a:spAutoFit/>
          </a:bodyPr>
          <a:lstStyle/>
          <a:p>
            <a:pPr indent="0" lvl="0" marL="0" marR="0" rtl="0" algn="l">
              <a:lnSpc>
                <a:spcPct val="100000"/>
              </a:lnSpc>
              <a:spcBef>
                <a:spcPts val="400"/>
              </a:spcBef>
              <a:spcAft>
                <a:spcPts val="0"/>
              </a:spcAft>
              <a:buNone/>
            </a:pPr>
            <a:r>
              <a:t/>
            </a:r>
            <a:endParaRPr sz="800">
              <a:solidFill>
                <a:schemeClr val="dk1"/>
              </a:solidFill>
              <a:latin typeface="Poppins"/>
              <a:ea typeface="Poppins"/>
              <a:cs typeface="Poppins"/>
              <a:sym typeface="Poppins"/>
            </a:endParaRPr>
          </a:p>
        </p:txBody>
      </p:sp>
      <p:pic>
        <p:nvPicPr>
          <p:cNvPr id="128" name="Google Shape;128;p23"/>
          <p:cNvPicPr preferRelativeResize="0"/>
          <p:nvPr/>
        </p:nvPicPr>
        <p:blipFill rotWithShape="1">
          <a:blip r:embed="rId4">
            <a:alphaModFix/>
          </a:blip>
          <a:srcRect b="0" l="0" r="0" t="0"/>
          <a:stretch/>
        </p:blipFill>
        <p:spPr>
          <a:xfrm>
            <a:off x="5814212" y="3408890"/>
            <a:ext cx="2391031" cy="836623"/>
          </a:xfrm>
          <a:prstGeom prst="rect">
            <a:avLst/>
          </a:prstGeom>
          <a:noFill/>
          <a:ln>
            <a:noFill/>
          </a:ln>
        </p:spPr>
      </p:pic>
      <p:pic>
        <p:nvPicPr>
          <p:cNvPr id="129" name="Google Shape;129;p23"/>
          <p:cNvPicPr preferRelativeResize="0"/>
          <p:nvPr/>
        </p:nvPicPr>
        <p:blipFill>
          <a:blip r:embed="rId5">
            <a:alphaModFix/>
          </a:blip>
          <a:stretch>
            <a:fillRect/>
          </a:stretch>
        </p:blipFill>
        <p:spPr>
          <a:xfrm>
            <a:off x="5892025" y="1319647"/>
            <a:ext cx="2452560" cy="2415400"/>
          </a:xfrm>
          <a:prstGeom prst="rect">
            <a:avLst/>
          </a:prstGeom>
          <a:noFill/>
          <a:ln>
            <a:noFill/>
          </a:ln>
        </p:spPr>
      </p:pic>
      <p:sp>
        <p:nvSpPr>
          <p:cNvPr id="130" name="Google Shape;130;p23"/>
          <p:cNvSpPr txBox="1"/>
          <p:nvPr/>
        </p:nvSpPr>
        <p:spPr>
          <a:xfrm>
            <a:off x="492576" y="2976925"/>
            <a:ext cx="4212300" cy="793500"/>
          </a:xfrm>
          <a:prstGeom prst="rect">
            <a:avLst/>
          </a:prstGeom>
          <a:noFill/>
          <a:ln>
            <a:noFill/>
          </a:ln>
        </p:spPr>
        <p:txBody>
          <a:bodyPr anchorCtr="0" anchor="t" bIns="0" lIns="0" spcFirstLastPara="1" rIns="0" wrap="square" tIns="5475">
            <a:spAutoFit/>
          </a:bodyPr>
          <a:lstStyle/>
          <a:p>
            <a:pPr indent="0" lvl="0" marL="0" marR="63500" rtl="0" algn="just">
              <a:lnSpc>
                <a:spcPct val="137300"/>
              </a:lnSpc>
              <a:spcBef>
                <a:spcPts val="0"/>
              </a:spcBef>
              <a:spcAft>
                <a:spcPts val="0"/>
              </a:spcAft>
              <a:buNone/>
            </a:pPr>
            <a:r>
              <a:rPr lang="fr" sz="1000">
                <a:solidFill>
                  <a:srgbClr val="57585B"/>
                </a:solidFill>
                <a:latin typeface="Poppins"/>
                <a:ea typeface="Poppins"/>
                <a:cs typeface="Poppins"/>
                <a:sym typeface="Poppins"/>
              </a:rPr>
              <a:t>Je trouve l’idée d’</a:t>
            </a:r>
            <a:r>
              <a:rPr b="1" lang="fr" sz="1000">
                <a:solidFill>
                  <a:srgbClr val="57585B"/>
                </a:solidFill>
                <a:latin typeface="Poppins"/>
                <a:ea typeface="Poppins"/>
                <a:cs typeface="Poppins"/>
                <a:sym typeface="Poppins"/>
              </a:rPr>
              <a:t>adapter de vieux jeux traditionnels</a:t>
            </a:r>
            <a:r>
              <a:rPr lang="fr" sz="1000">
                <a:solidFill>
                  <a:srgbClr val="57585B"/>
                </a:solidFill>
                <a:latin typeface="Poppins"/>
                <a:ea typeface="Poppins"/>
                <a:cs typeface="Poppins"/>
                <a:sym typeface="Poppins"/>
              </a:rPr>
              <a:t> pour le web redonne de la visibilité à d’ancien jeu et ajoute un vrai plus en terme d’expérience avec une </a:t>
            </a:r>
            <a:r>
              <a:rPr b="1" lang="fr" sz="1000">
                <a:solidFill>
                  <a:srgbClr val="57585B"/>
                </a:solidFill>
                <a:latin typeface="Poppins"/>
                <a:ea typeface="Poppins"/>
                <a:cs typeface="Poppins"/>
                <a:sym typeface="Poppins"/>
              </a:rPr>
              <a:t>interface interactive </a:t>
            </a:r>
            <a:r>
              <a:rPr lang="fr" sz="1000">
                <a:solidFill>
                  <a:srgbClr val="57585B"/>
                </a:solidFill>
                <a:latin typeface="Poppins"/>
                <a:ea typeface="Poppins"/>
                <a:cs typeface="Poppins"/>
                <a:sym typeface="Poppins"/>
              </a:rPr>
              <a:t>(sons, animations…) et une génération </a:t>
            </a:r>
            <a:r>
              <a:rPr b="1" lang="fr" sz="1000">
                <a:solidFill>
                  <a:srgbClr val="57585B"/>
                </a:solidFill>
                <a:latin typeface="Poppins"/>
                <a:ea typeface="Poppins"/>
                <a:cs typeface="Poppins"/>
                <a:sym typeface="Poppins"/>
              </a:rPr>
              <a:t>infinie</a:t>
            </a:r>
            <a:r>
              <a:rPr lang="fr" sz="1000">
                <a:solidFill>
                  <a:srgbClr val="57585B"/>
                </a:solidFill>
                <a:latin typeface="Poppins"/>
                <a:ea typeface="Poppins"/>
                <a:cs typeface="Poppins"/>
                <a:sym typeface="Poppins"/>
              </a:rPr>
              <a:t> de grille.</a:t>
            </a:r>
            <a:endParaRPr sz="1000">
              <a:solidFill>
                <a:schemeClr val="dk1"/>
              </a:solidFill>
              <a:latin typeface="Poppins"/>
              <a:ea typeface="Poppins"/>
              <a:cs typeface="Poppins"/>
              <a:sym typeface="Poppi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24"/>
          <p:cNvPicPr preferRelativeResize="0"/>
          <p:nvPr/>
        </p:nvPicPr>
        <p:blipFill rotWithShape="1">
          <a:blip r:embed="rId3">
            <a:alphaModFix/>
          </a:blip>
          <a:srcRect b="0" l="0" r="0" t="0"/>
          <a:stretch/>
        </p:blipFill>
        <p:spPr>
          <a:xfrm>
            <a:off x="-1025" y="0"/>
            <a:ext cx="9140300" cy="5140505"/>
          </a:xfrm>
          <a:prstGeom prst="rect">
            <a:avLst/>
          </a:prstGeom>
          <a:noFill/>
          <a:ln>
            <a:noFill/>
          </a:ln>
        </p:spPr>
      </p:pic>
      <p:sp>
        <p:nvSpPr>
          <p:cNvPr id="136" name="Google Shape;136;p24"/>
          <p:cNvSpPr txBox="1"/>
          <p:nvPr>
            <p:ph type="title"/>
          </p:nvPr>
        </p:nvSpPr>
        <p:spPr>
          <a:xfrm>
            <a:off x="2735113" y="414719"/>
            <a:ext cx="3675000" cy="530100"/>
          </a:xfrm>
          <a:prstGeom prst="rect">
            <a:avLst/>
          </a:prstGeom>
          <a:noFill/>
          <a:ln>
            <a:noFill/>
          </a:ln>
        </p:spPr>
        <p:txBody>
          <a:bodyPr anchorCtr="0" anchor="t" bIns="0" lIns="0" spcFirstLastPara="1" rIns="0" wrap="square" tIns="6650">
            <a:spAutoFit/>
          </a:bodyPr>
          <a:lstStyle/>
          <a:p>
            <a:pPr indent="0" lvl="0" marL="0" rtl="0" algn="ctr">
              <a:lnSpc>
                <a:spcPct val="100000"/>
              </a:lnSpc>
              <a:spcBef>
                <a:spcPts val="0"/>
              </a:spcBef>
              <a:spcAft>
                <a:spcPts val="0"/>
              </a:spcAft>
              <a:buNone/>
            </a:pPr>
            <a:r>
              <a:rPr lang="fr" sz="3400">
                <a:latin typeface="Poppins"/>
                <a:ea typeface="Poppins"/>
                <a:cs typeface="Poppins"/>
                <a:sym typeface="Poppins"/>
              </a:rPr>
              <a:t>Le but du jeu</a:t>
            </a:r>
            <a:endParaRPr/>
          </a:p>
        </p:txBody>
      </p:sp>
      <p:sp>
        <p:nvSpPr>
          <p:cNvPr id="137" name="Google Shape;137;p24"/>
          <p:cNvSpPr txBox="1"/>
          <p:nvPr/>
        </p:nvSpPr>
        <p:spPr>
          <a:xfrm>
            <a:off x="492569" y="3213856"/>
            <a:ext cx="3770100" cy="128700"/>
          </a:xfrm>
          <a:prstGeom prst="rect">
            <a:avLst/>
          </a:prstGeom>
          <a:noFill/>
          <a:ln>
            <a:noFill/>
          </a:ln>
        </p:spPr>
        <p:txBody>
          <a:bodyPr anchorCtr="0" anchor="t" bIns="0" lIns="0" spcFirstLastPara="1" rIns="0" wrap="square" tIns="5475">
            <a:spAutoFit/>
          </a:bodyPr>
          <a:lstStyle/>
          <a:p>
            <a:pPr indent="0" lvl="0" marL="0" marR="0" rtl="0" algn="l">
              <a:lnSpc>
                <a:spcPct val="100000"/>
              </a:lnSpc>
              <a:spcBef>
                <a:spcPts val="400"/>
              </a:spcBef>
              <a:spcAft>
                <a:spcPts val="0"/>
              </a:spcAft>
              <a:buNone/>
            </a:pPr>
            <a:r>
              <a:t/>
            </a:r>
            <a:endParaRPr sz="800">
              <a:solidFill>
                <a:schemeClr val="dk1"/>
              </a:solidFill>
              <a:latin typeface="Poppins"/>
              <a:ea typeface="Poppins"/>
              <a:cs typeface="Poppins"/>
              <a:sym typeface="Poppins"/>
            </a:endParaRPr>
          </a:p>
        </p:txBody>
      </p:sp>
      <p:pic>
        <p:nvPicPr>
          <p:cNvPr id="138" name="Google Shape;138;p24"/>
          <p:cNvPicPr preferRelativeResize="0"/>
          <p:nvPr/>
        </p:nvPicPr>
        <p:blipFill rotWithShape="1">
          <a:blip r:embed="rId4">
            <a:alphaModFix/>
          </a:blip>
          <a:srcRect b="65363" l="0" r="65613" t="0"/>
          <a:stretch/>
        </p:blipFill>
        <p:spPr>
          <a:xfrm>
            <a:off x="2933638" y="1176975"/>
            <a:ext cx="3270975" cy="3244875"/>
          </a:xfrm>
          <a:prstGeom prst="rect">
            <a:avLst/>
          </a:prstGeom>
          <a:noFill/>
          <a:ln>
            <a:noFill/>
          </a:ln>
        </p:spPr>
      </p:pic>
      <p:cxnSp>
        <p:nvCxnSpPr>
          <p:cNvPr id="139" name="Google Shape;139;p24"/>
          <p:cNvCxnSpPr/>
          <p:nvPr/>
        </p:nvCxnSpPr>
        <p:spPr>
          <a:xfrm>
            <a:off x="5596300" y="1853650"/>
            <a:ext cx="14100" cy="2037600"/>
          </a:xfrm>
          <a:prstGeom prst="straightConnector1">
            <a:avLst/>
          </a:prstGeom>
          <a:noFill/>
          <a:ln cap="flat" cmpd="sng" w="76200">
            <a:solidFill>
              <a:srgbClr val="CC0000"/>
            </a:solidFill>
            <a:prstDash val="solid"/>
            <a:round/>
            <a:headEnd len="med" w="med" type="none"/>
            <a:tailEnd len="med" w="med" type="none"/>
          </a:ln>
        </p:spPr>
      </p:cxnSp>
      <p:cxnSp>
        <p:nvCxnSpPr>
          <p:cNvPr id="140" name="Google Shape;140;p24"/>
          <p:cNvCxnSpPr/>
          <p:nvPr/>
        </p:nvCxnSpPr>
        <p:spPr>
          <a:xfrm flipH="1">
            <a:off x="3629425" y="3855850"/>
            <a:ext cx="1988100" cy="7200"/>
          </a:xfrm>
          <a:prstGeom prst="straightConnector1">
            <a:avLst/>
          </a:prstGeom>
          <a:noFill/>
          <a:ln cap="flat" cmpd="sng" w="76200">
            <a:solidFill>
              <a:srgbClr val="CC0000"/>
            </a:solidFill>
            <a:prstDash val="solid"/>
            <a:round/>
            <a:headEnd len="med" w="med" type="none"/>
            <a:tailEnd len="med" w="med" type="none"/>
          </a:ln>
        </p:spPr>
      </p:cxnSp>
      <p:cxnSp>
        <p:nvCxnSpPr>
          <p:cNvPr id="141" name="Google Shape;141;p24"/>
          <p:cNvCxnSpPr/>
          <p:nvPr/>
        </p:nvCxnSpPr>
        <p:spPr>
          <a:xfrm flipH="1" rot="10800000">
            <a:off x="3650675" y="2837100"/>
            <a:ext cx="7200" cy="1032900"/>
          </a:xfrm>
          <a:prstGeom prst="straightConnector1">
            <a:avLst/>
          </a:prstGeom>
          <a:noFill/>
          <a:ln cap="flat" cmpd="sng" w="76200">
            <a:solidFill>
              <a:srgbClr val="CC0000"/>
            </a:solidFill>
            <a:prstDash val="solid"/>
            <a:round/>
            <a:headEnd len="med" w="med" type="none"/>
            <a:tailEnd len="med" w="med" type="none"/>
          </a:ln>
        </p:spPr>
      </p:cxnSp>
      <p:cxnSp>
        <p:nvCxnSpPr>
          <p:cNvPr id="142" name="Google Shape;142;p24"/>
          <p:cNvCxnSpPr/>
          <p:nvPr/>
        </p:nvCxnSpPr>
        <p:spPr>
          <a:xfrm>
            <a:off x="3650675" y="2886575"/>
            <a:ext cx="1004700" cy="7200"/>
          </a:xfrm>
          <a:prstGeom prst="straightConnector1">
            <a:avLst/>
          </a:prstGeom>
          <a:noFill/>
          <a:ln cap="flat" cmpd="sng" w="76200">
            <a:solidFill>
              <a:srgbClr val="CC0000"/>
            </a:solidFill>
            <a:prstDash val="solid"/>
            <a:round/>
            <a:headEnd len="med" w="med" type="none"/>
            <a:tailEnd len="med" w="med" type="none"/>
          </a:ln>
        </p:spPr>
      </p:cxnSp>
      <p:cxnSp>
        <p:nvCxnSpPr>
          <p:cNvPr id="143" name="Google Shape;143;p24"/>
          <p:cNvCxnSpPr/>
          <p:nvPr/>
        </p:nvCxnSpPr>
        <p:spPr>
          <a:xfrm flipH="1" rot="10800000">
            <a:off x="4641175" y="1839625"/>
            <a:ext cx="14100" cy="1061100"/>
          </a:xfrm>
          <a:prstGeom prst="straightConnector1">
            <a:avLst/>
          </a:prstGeom>
          <a:noFill/>
          <a:ln cap="flat" cmpd="sng" w="76200">
            <a:solidFill>
              <a:srgbClr val="CC0000"/>
            </a:solidFill>
            <a:prstDash val="solid"/>
            <a:round/>
            <a:headEnd len="med" w="med" type="none"/>
            <a:tailEnd len="med" w="med" type="none"/>
          </a:ln>
        </p:spPr>
      </p:cxnSp>
      <p:cxnSp>
        <p:nvCxnSpPr>
          <p:cNvPr id="144" name="Google Shape;144;p24"/>
          <p:cNvCxnSpPr/>
          <p:nvPr/>
        </p:nvCxnSpPr>
        <p:spPr>
          <a:xfrm flipH="1">
            <a:off x="3700175" y="1867800"/>
            <a:ext cx="969300" cy="7200"/>
          </a:xfrm>
          <a:prstGeom prst="straightConnector1">
            <a:avLst/>
          </a:prstGeom>
          <a:noFill/>
          <a:ln cap="flat" cmpd="sng" w="76200">
            <a:solidFill>
              <a:srgbClr val="CC0000"/>
            </a:solidFill>
            <a:prstDash val="solid"/>
            <a:round/>
            <a:headEnd len="med" w="med" type="none"/>
            <a:tailEnd len="med" w="med" type="stealth"/>
          </a:ln>
        </p:spPr>
      </p:cxnSp>
      <p:sp>
        <p:nvSpPr>
          <p:cNvPr id="145" name="Google Shape;145;p24"/>
          <p:cNvSpPr txBox="1"/>
          <p:nvPr/>
        </p:nvSpPr>
        <p:spPr>
          <a:xfrm>
            <a:off x="2538625" y="4467363"/>
            <a:ext cx="40680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fr" sz="2000">
                <a:latin typeface="Calibri"/>
                <a:ea typeface="Calibri"/>
                <a:cs typeface="Calibri"/>
                <a:sym typeface="Calibri"/>
              </a:rPr>
              <a:t>FORMATION</a:t>
            </a:r>
            <a:endParaRPr b="1" sz="20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25"/>
          <p:cNvPicPr preferRelativeResize="0"/>
          <p:nvPr/>
        </p:nvPicPr>
        <p:blipFill rotWithShape="1">
          <a:blip r:embed="rId3">
            <a:alphaModFix/>
          </a:blip>
          <a:srcRect b="0" l="0" r="0" t="0"/>
          <a:stretch/>
        </p:blipFill>
        <p:spPr>
          <a:xfrm>
            <a:off x="2375" y="1796"/>
            <a:ext cx="9139250" cy="5139914"/>
          </a:xfrm>
          <a:prstGeom prst="rect">
            <a:avLst/>
          </a:prstGeom>
          <a:noFill/>
          <a:ln>
            <a:noFill/>
          </a:ln>
        </p:spPr>
      </p:pic>
      <p:sp>
        <p:nvSpPr>
          <p:cNvPr id="151" name="Google Shape;151;p25"/>
          <p:cNvSpPr txBox="1"/>
          <p:nvPr/>
        </p:nvSpPr>
        <p:spPr>
          <a:xfrm>
            <a:off x="1348950" y="686275"/>
            <a:ext cx="64461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fr" sz="3400">
                <a:solidFill>
                  <a:srgbClr val="404041"/>
                </a:solidFill>
                <a:latin typeface="Poppins"/>
                <a:ea typeface="Poppins"/>
                <a:cs typeface="Poppins"/>
                <a:sym typeface="Poppins"/>
              </a:rPr>
              <a:t>Présentation technique</a:t>
            </a:r>
            <a:endParaRPr b="1"/>
          </a:p>
        </p:txBody>
      </p:sp>
      <p:pic>
        <p:nvPicPr>
          <p:cNvPr id="152" name="Google Shape;152;p25"/>
          <p:cNvPicPr preferRelativeResize="0"/>
          <p:nvPr/>
        </p:nvPicPr>
        <p:blipFill>
          <a:blip r:embed="rId4">
            <a:alphaModFix/>
          </a:blip>
          <a:stretch>
            <a:fillRect/>
          </a:stretch>
        </p:blipFill>
        <p:spPr>
          <a:xfrm>
            <a:off x="4145924" y="622600"/>
            <a:ext cx="4995700" cy="4520902"/>
          </a:xfrm>
          <a:prstGeom prst="rect">
            <a:avLst/>
          </a:prstGeom>
          <a:noFill/>
          <a:ln>
            <a:noFill/>
          </a:ln>
        </p:spPr>
      </p:pic>
      <p:sp>
        <p:nvSpPr>
          <p:cNvPr id="153" name="Google Shape;153;p25"/>
          <p:cNvSpPr txBox="1"/>
          <p:nvPr/>
        </p:nvSpPr>
        <p:spPr>
          <a:xfrm>
            <a:off x="2718000" y="1813750"/>
            <a:ext cx="37080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fr" sz="4000">
                <a:solidFill>
                  <a:srgbClr val="FFD966"/>
                </a:solidFill>
                <a:latin typeface="Poppins"/>
                <a:ea typeface="Poppins"/>
                <a:cs typeface="Poppins"/>
                <a:sym typeface="Poppins"/>
              </a:rPr>
              <a:t>Neuf Lettres</a:t>
            </a:r>
            <a:endParaRPr b="1" sz="4000">
              <a:solidFill>
                <a:srgbClr val="FFD966"/>
              </a:solidFill>
              <a:latin typeface="Poppins"/>
              <a:ea typeface="Poppins"/>
              <a:cs typeface="Poppins"/>
              <a:sym typeface="Poppi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26"/>
          <p:cNvPicPr preferRelativeResize="0"/>
          <p:nvPr/>
        </p:nvPicPr>
        <p:blipFill rotWithShape="1">
          <a:blip r:embed="rId3">
            <a:alphaModFix/>
          </a:blip>
          <a:srcRect b="0" l="0" r="0" t="0"/>
          <a:stretch/>
        </p:blipFill>
        <p:spPr>
          <a:xfrm>
            <a:off x="2375" y="1796"/>
            <a:ext cx="9139250" cy="5139914"/>
          </a:xfrm>
          <a:prstGeom prst="rect">
            <a:avLst/>
          </a:prstGeom>
          <a:noFill/>
          <a:ln>
            <a:noFill/>
          </a:ln>
        </p:spPr>
      </p:pic>
      <p:sp>
        <p:nvSpPr>
          <p:cNvPr id="159" name="Google Shape;159;p26"/>
          <p:cNvSpPr txBox="1"/>
          <p:nvPr/>
        </p:nvSpPr>
        <p:spPr>
          <a:xfrm>
            <a:off x="979050" y="332525"/>
            <a:ext cx="71859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fr" sz="2100">
                <a:solidFill>
                  <a:srgbClr val="404041"/>
                </a:solidFill>
                <a:latin typeface="Poppins"/>
                <a:ea typeface="Poppins"/>
                <a:cs typeface="Poppins"/>
                <a:sym typeface="Poppins"/>
              </a:rPr>
              <a:t>Présentation technique : l</a:t>
            </a:r>
            <a:r>
              <a:rPr b="1" lang="fr" sz="2100">
                <a:solidFill>
                  <a:srgbClr val="404041"/>
                </a:solidFill>
                <a:latin typeface="Poppins"/>
                <a:ea typeface="Poppins"/>
                <a:cs typeface="Poppins"/>
                <a:sym typeface="Poppins"/>
              </a:rPr>
              <a:t>a génération</a:t>
            </a:r>
            <a:endParaRPr sz="100"/>
          </a:p>
        </p:txBody>
      </p:sp>
      <p:sp>
        <p:nvSpPr>
          <p:cNvPr id="160" name="Google Shape;160;p26"/>
          <p:cNvSpPr txBox="1"/>
          <p:nvPr/>
        </p:nvSpPr>
        <p:spPr>
          <a:xfrm>
            <a:off x="492569" y="3213856"/>
            <a:ext cx="3770100" cy="128700"/>
          </a:xfrm>
          <a:prstGeom prst="rect">
            <a:avLst/>
          </a:prstGeom>
          <a:noFill/>
          <a:ln>
            <a:noFill/>
          </a:ln>
        </p:spPr>
        <p:txBody>
          <a:bodyPr anchorCtr="0" anchor="t" bIns="0" lIns="0" spcFirstLastPara="1" rIns="0" wrap="square" tIns="5475">
            <a:spAutoFit/>
          </a:bodyPr>
          <a:lstStyle/>
          <a:p>
            <a:pPr indent="0" lvl="0" marL="0" marR="0" rtl="0" algn="l">
              <a:lnSpc>
                <a:spcPct val="100000"/>
              </a:lnSpc>
              <a:spcBef>
                <a:spcPts val="400"/>
              </a:spcBef>
              <a:spcAft>
                <a:spcPts val="0"/>
              </a:spcAft>
              <a:buNone/>
            </a:pPr>
            <a:r>
              <a:t/>
            </a:r>
            <a:endParaRPr sz="800">
              <a:solidFill>
                <a:schemeClr val="dk1"/>
              </a:solidFill>
              <a:latin typeface="Poppins"/>
              <a:ea typeface="Poppins"/>
              <a:cs typeface="Poppins"/>
              <a:sym typeface="Poppins"/>
            </a:endParaRPr>
          </a:p>
        </p:txBody>
      </p:sp>
      <p:sp>
        <p:nvSpPr>
          <p:cNvPr id="161" name="Google Shape;161;p26"/>
          <p:cNvSpPr/>
          <p:nvPr/>
        </p:nvSpPr>
        <p:spPr>
          <a:xfrm>
            <a:off x="3489600" y="1577725"/>
            <a:ext cx="2164800" cy="21933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2" name="Google Shape;162;p26"/>
          <p:cNvPicPr preferRelativeResize="0"/>
          <p:nvPr/>
        </p:nvPicPr>
        <p:blipFill>
          <a:blip r:embed="rId4">
            <a:alphaModFix/>
          </a:blip>
          <a:stretch>
            <a:fillRect/>
          </a:stretch>
        </p:blipFill>
        <p:spPr>
          <a:xfrm>
            <a:off x="3528700" y="1629550"/>
            <a:ext cx="2089856" cy="2089856"/>
          </a:xfrm>
          <a:prstGeom prst="rect">
            <a:avLst/>
          </a:prstGeom>
          <a:noFill/>
          <a:ln>
            <a:noFill/>
          </a:ln>
        </p:spPr>
      </p:pic>
      <p:sp>
        <p:nvSpPr>
          <p:cNvPr id="163" name="Google Shape;163;p26"/>
          <p:cNvSpPr txBox="1"/>
          <p:nvPr/>
        </p:nvSpPr>
        <p:spPr>
          <a:xfrm>
            <a:off x="2304450" y="3933675"/>
            <a:ext cx="4535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a:latin typeface="Calibri"/>
                <a:ea typeface="Calibri"/>
                <a:cs typeface="Calibri"/>
                <a:sym typeface="Calibri"/>
              </a:rPr>
              <a:t>Solution 1 : l’aléatoire jusqu’à trouver une grille possible</a:t>
            </a:r>
            <a:endParaRPr>
              <a:latin typeface="Calibri"/>
              <a:ea typeface="Calibri"/>
              <a:cs typeface="Calibri"/>
              <a:sym typeface="Calibri"/>
            </a:endParaRPr>
          </a:p>
        </p:txBody>
      </p:sp>
      <p:sp>
        <p:nvSpPr>
          <p:cNvPr id="164" name="Google Shape;164;p26"/>
          <p:cNvSpPr txBox="1"/>
          <p:nvPr/>
        </p:nvSpPr>
        <p:spPr>
          <a:xfrm>
            <a:off x="2438850" y="4216125"/>
            <a:ext cx="42663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fr" sz="2200">
                <a:solidFill>
                  <a:srgbClr val="980000"/>
                </a:solidFill>
                <a:latin typeface="Calibri"/>
                <a:ea typeface="Calibri"/>
                <a:cs typeface="Calibri"/>
                <a:sym typeface="Calibri"/>
              </a:rPr>
              <a:t>Aléatoire absolue mais gourmand en ressource</a:t>
            </a:r>
            <a:endParaRPr b="1" sz="2200">
              <a:solidFill>
                <a:srgbClr val="98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7"/>
          <p:cNvPicPr preferRelativeResize="0"/>
          <p:nvPr/>
        </p:nvPicPr>
        <p:blipFill rotWithShape="1">
          <a:blip r:embed="rId3">
            <a:alphaModFix/>
          </a:blip>
          <a:srcRect b="0" l="0" r="0" t="0"/>
          <a:stretch/>
        </p:blipFill>
        <p:spPr>
          <a:xfrm>
            <a:off x="2375" y="1796"/>
            <a:ext cx="9139250" cy="5139914"/>
          </a:xfrm>
          <a:prstGeom prst="rect">
            <a:avLst/>
          </a:prstGeom>
          <a:noFill/>
          <a:ln>
            <a:noFill/>
          </a:ln>
        </p:spPr>
      </p:pic>
      <p:sp>
        <p:nvSpPr>
          <p:cNvPr id="170" name="Google Shape;170;p27"/>
          <p:cNvSpPr txBox="1"/>
          <p:nvPr/>
        </p:nvSpPr>
        <p:spPr>
          <a:xfrm>
            <a:off x="1736100" y="311300"/>
            <a:ext cx="56718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fr" sz="2100">
                <a:solidFill>
                  <a:srgbClr val="404041"/>
                </a:solidFill>
                <a:latin typeface="Poppins"/>
                <a:ea typeface="Poppins"/>
                <a:cs typeface="Poppins"/>
                <a:sym typeface="Poppins"/>
              </a:rPr>
              <a:t>Présentation technique :</a:t>
            </a:r>
            <a:r>
              <a:rPr b="1" lang="fr" sz="2100">
                <a:solidFill>
                  <a:srgbClr val="404041"/>
                </a:solidFill>
                <a:latin typeface="Poppins"/>
                <a:ea typeface="Poppins"/>
                <a:cs typeface="Poppins"/>
                <a:sym typeface="Poppins"/>
              </a:rPr>
              <a:t> la génération</a:t>
            </a:r>
            <a:endParaRPr sz="100"/>
          </a:p>
        </p:txBody>
      </p:sp>
      <p:sp>
        <p:nvSpPr>
          <p:cNvPr id="171" name="Google Shape;171;p27"/>
          <p:cNvSpPr txBox="1"/>
          <p:nvPr/>
        </p:nvSpPr>
        <p:spPr>
          <a:xfrm>
            <a:off x="492569" y="3213856"/>
            <a:ext cx="3770100" cy="128700"/>
          </a:xfrm>
          <a:prstGeom prst="rect">
            <a:avLst/>
          </a:prstGeom>
          <a:noFill/>
          <a:ln>
            <a:noFill/>
          </a:ln>
        </p:spPr>
        <p:txBody>
          <a:bodyPr anchorCtr="0" anchor="t" bIns="0" lIns="0" spcFirstLastPara="1" rIns="0" wrap="square" tIns="5475">
            <a:spAutoFit/>
          </a:bodyPr>
          <a:lstStyle/>
          <a:p>
            <a:pPr indent="0" lvl="0" marL="0" marR="0" rtl="0" algn="l">
              <a:lnSpc>
                <a:spcPct val="100000"/>
              </a:lnSpc>
              <a:spcBef>
                <a:spcPts val="400"/>
              </a:spcBef>
              <a:spcAft>
                <a:spcPts val="0"/>
              </a:spcAft>
              <a:buNone/>
            </a:pPr>
            <a:r>
              <a:t/>
            </a:r>
            <a:endParaRPr sz="800">
              <a:solidFill>
                <a:schemeClr val="dk1"/>
              </a:solidFill>
              <a:latin typeface="Poppins"/>
              <a:ea typeface="Poppins"/>
              <a:cs typeface="Poppins"/>
              <a:sym typeface="Poppins"/>
            </a:endParaRPr>
          </a:p>
        </p:txBody>
      </p:sp>
      <p:sp>
        <p:nvSpPr>
          <p:cNvPr id="172" name="Google Shape;172;p27"/>
          <p:cNvSpPr txBox="1"/>
          <p:nvPr/>
        </p:nvSpPr>
        <p:spPr>
          <a:xfrm>
            <a:off x="1548300" y="898525"/>
            <a:ext cx="6047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a:solidFill>
                  <a:schemeClr val="dk1"/>
                </a:solidFill>
                <a:latin typeface="Poppins"/>
                <a:ea typeface="Poppins"/>
                <a:cs typeface="Poppins"/>
                <a:sym typeface="Poppins"/>
              </a:rPr>
              <a:t>Solution 2 : choisir la prochaine position de la lettre parmis les cases </a:t>
            </a:r>
            <a:r>
              <a:rPr lang="fr">
                <a:solidFill>
                  <a:schemeClr val="dk1"/>
                </a:solidFill>
                <a:latin typeface="Poppins"/>
                <a:ea typeface="Poppins"/>
                <a:cs typeface="Poppins"/>
                <a:sym typeface="Poppins"/>
              </a:rPr>
              <a:t>adjacente et leur disponibilité</a:t>
            </a:r>
            <a:endParaRPr>
              <a:latin typeface="Poppins"/>
              <a:ea typeface="Poppins"/>
              <a:cs typeface="Poppins"/>
              <a:sym typeface="Poppins"/>
            </a:endParaRPr>
          </a:p>
        </p:txBody>
      </p:sp>
      <p:pic>
        <p:nvPicPr>
          <p:cNvPr id="173" name="Google Shape;173;p27"/>
          <p:cNvPicPr preferRelativeResize="0"/>
          <p:nvPr/>
        </p:nvPicPr>
        <p:blipFill>
          <a:blip r:embed="rId4">
            <a:alphaModFix/>
          </a:blip>
          <a:stretch>
            <a:fillRect/>
          </a:stretch>
        </p:blipFill>
        <p:spPr>
          <a:xfrm>
            <a:off x="222725" y="1644125"/>
            <a:ext cx="3690725" cy="3268150"/>
          </a:xfrm>
          <a:prstGeom prst="rect">
            <a:avLst/>
          </a:prstGeom>
          <a:noFill/>
          <a:ln>
            <a:noFill/>
          </a:ln>
        </p:spPr>
      </p:pic>
      <p:pic>
        <p:nvPicPr>
          <p:cNvPr id="174" name="Google Shape;174;p27"/>
          <p:cNvPicPr preferRelativeResize="0"/>
          <p:nvPr/>
        </p:nvPicPr>
        <p:blipFill>
          <a:blip r:embed="rId5">
            <a:alphaModFix/>
          </a:blip>
          <a:stretch>
            <a:fillRect/>
          </a:stretch>
        </p:blipFill>
        <p:spPr>
          <a:xfrm>
            <a:off x="5136493" y="1874927"/>
            <a:ext cx="2931258" cy="2924900"/>
          </a:xfrm>
          <a:prstGeom prst="rect">
            <a:avLst/>
          </a:prstGeom>
          <a:noFill/>
          <a:ln>
            <a:noFill/>
          </a:ln>
        </p:spPr>
      </p:pic>
      <p:sp>
        <p:nvSpPr>
          <p:cNvPr id="175" name="Google Shape;175;p27"/>
          <p:cNvSpPr/>
          <p:nvPr/>
        </p:nvSpPr>
        <p:spPr>
          <a:xfrm>
            <a:off x="6204750" y="1995150"/>
            <a:ext cx="672300" cy="615600"/>
          </a:xfrm>
          <a:prstGeom prst="ellipse">
            <a:avLst/>
          </a:prstGeom>
          <a:noFill/>
          <a:ln cap="flat" cmpd="sng" w="762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6" name="Google Shape;176;p27"/>
          <p:cNvCxnSpPr>
            <a:stCxn id="175" idx="2"/>
          </p:cNvCxnSpPr>
          <p:nvPr/>
        </p:nvCxnSpPr>
        <p:spPr>
          <a:xfrm flipH="1">
            <a:off x="5723550" y="2302950"/>
            <a:ext cx="481200" cy="3600"/>
          </a:xfrm>
          <a:prstGeom prst="straightConnector1">
            <a:avLst/>
          </a:prstGeom>
          <a:noFill/>
          <a:ln cap="flat" cmpd="sng" w="38100">
            <a:solidFill>
              <a:srgbClr val="980000"/>
            </a:solidFill>
            <a:prstDash val="solid"/>
            <a:round/>
            <a:headEnd len="med" w="med" type="none"/>
            <a:tailEnd len="med" w="med" type="triangle"/>
          </a:ln>
        </p:spPr>
      </p:cxnSp>
      <p:cxnSp>
        <p:nvCxnSpPr>
          <p:cNvPr id="177" name="Google Shape;177;p27"/>
          <p:cNvCxnSpPr>
            <a:stCxn id="175" idx="4"/>
          </p:cNvCxnSpPr>
          <p:nvPr/>
        </p:nvCxnSpPr>
        <p:spPr>
          <a:xfrm flipH="1">
            <a:off x="6530100" y="2610750"/>
            <a:ext cx="10800" cy="466800"/>
          </a:xfrm>
          <a:prstGeom prst="straightConnector1">
            <a:avLst/>
          </a:prstGeom>
          <a:noFill/>
          <a:ln cap="flat" cmpd="sng" w="38100">
            <a:solidFill>
              <a:srgbClr val="980000"/>
            </a:solidFill>
            <a:prstDash val="solid"/>
            <a:round/>
            <a:headEnd len="med" w="med" type="none"/>
            <a:tailEnd len="med" w="med" type="triangle"/>
          </a:ln>
        </p:spPr>
      </p:cxnSp>
      <p:cxnSp>
        <p:nvCxnSpPr>
          <p:cNvPr id="178" name="Google Shape;178;p27"/>
          <p:cNvCxnSpPr>
            <a:stCxn id="175" idx="6"/>
          </p:cNvCxnSpPr>
          <p:nvPr/>
        </p:nvCxnSpPr>
        <p:spPr>
          <a:xfrm>
            <a:off x="6877050" y="2302950"/>
            <a:ext cx="445500" cy="3600"/>
          </a:xfrm>
          <a:prstGeom prst="straightConnector1">
            <a:avLst/>
          </a:prstGeom>
          <a:noFill/>
          <a:ln cap="flat" cmpd="sng" w="38100">
            <a:solidFill>
              <a:srgbClr val="980000"/>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id="183" name="Google Shape;183;p28"/>
          <p:cNvPicPr preferRelativeResize="0"/>
          <p:nvPr/>
        </p:nvPicPr>
        <p:blipFill rotWithShape="1">
          <a:blip r:embed="rId3">
            <a:alphaModFix/>
          </a:blip>
          <a:srcRect b="0" l="0" r="0" t="0"/>
          <a:stretch/>
        </p:blipFill>
        <p:spPr>
          <a:xfrm>
            <a:off x="0" y="1796"/>
            <a:ext cx="9139250" cy="5139914"/>
          </a:xfrm>
          <a:prstGeom prst="rect">
            <a:avLst/>
          </a:prstGeom>
          <a:noFill/>
          <a:ln>
            <a:noFill/>
          </a:ln>
        </p:spPr>
      </p:pic>
      <p:sp>
        <p:nvSpPr>
          <p:cNvPr id="184" name="Google Shape;184;p28"/>
          <p:cNvSpPr txBox="1"/>
          <p:nvPr/>
        </p:nvSpPr>
        <p:spPr>
          <a:xfrm>
            <a:off x="1188925" y="325450"/>
            <a:ext cx="67614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fr" sz="2100">
                <a:solidFill>
                  <a:srgbClr val="404041"/>
                </a:solidFill>
                <a:latin typeface="Poppins"/>
                <a:ea typeface="Poppins"/>
                <a:cs typeface="Poppins"/>
                <a:sym typeface="Poppins"/>
              </a:rPr>
              <a:t>Présentation technique</a:t>
            </a:r>
            <a:r>
              <a:rPr b="1" lang="fr" sz="2100">
                <a:solidFill>
                  <a:srgbClr val="404041"/>
                </a:solidFill>
                <a:latin typeface="Poppins"/>
                <a:ea typeface="Poppins"/>
                <a:cs typeface="Poppins"/>
                <a:sym typeface="Poppins"/>
              </a:rPr>
              <a:t> : la génération</a:t>
            </a:r>
            <a:endParaRPr sz="100"/>
          </a:p>
        </p:txBody>
      </p:sp>
      <p:sp>
        <p:nvSpPr>
          <p:cNvPr id="185" name="Google Shape;185;p28"/>
          <p:cNvSpPr txBox="1"/>
          <p:nvPr/>
        </p:nvSpPr>
        <p:spPr>
          <a:xfrm>
            <a:off x="492569" y="3213856"/>
            <a:ext cx="3770100" cy="128700"/>
          </a:xfrm>
          <a:prstGeom prst="rect">
            <a:avLst/>
          </a:prstGeom>
          <a:noFill/>
          <a:ln>
            <a:noFill/>
          </a:ln>
        </p:spPr>
        <p:txBody>
          <a:bodyPr anchorCtr="0" anchor="t" bIns="0" lIns="0" spcFirstLastPara="1" rIns="0" wrap="square" tIns="5475">
            <a:spAutoFit/>
          </a:bodyPr>
          <a:lstStyle/>
          <a:p>
            <a:pPr indent="0" lvl="0" marL="0" marR="0" rtl="0" algn="l">
              <a:lnSpc>
                <a:spcPct val="100000"/>
              </a:lnSpc>
              <a:spcBef>
                <a:spcPts val="400"/>
              </a:spcBef>
              <a:spcAft>
                <a:spcPts val="0"/>
              </a:spcAft>
              <a:buNone/>
            </a:pPr>
            <a:r>
              <a:t/>
            </a:r>
            <a:endParaRPr sz="800">
              <a:solidFill>
                <a:schemeClr val="dk1"/>
              </a:solidFill>
              <a:latin typeface="Poppins"/>
              <a:ea typeface="Poppins"/>
              <a:cs typeface="Poppins"/>
              <a:sym typeface="Poppins"/>
            </a:endParaRPr>
          </a:p>
        </p:txBody>
      </p:sp>
      <p:sp>
        <p:nvSpPr>
          <p:cNvPr id="186" name="Google Shape;186;p28"/>
          <p:cNvSpPr txBox="1"/>
          <p:nvPr/>
        </p:nvSpPr>
        <p:spPr>
          <a:xfrm>
            <a:off x="1548300" y="898525"/>
            <a:ext cx="6047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a:solidFill>
                  <a:schemeClr val="dk1"/>
                </a:solidFill>
                <a:latin typeface="Poppins"/>
                <a:ea typeface="Poppins"/>
                <a:cs typeface="Poppins"/>
                <a:sym typeface="Poppins"/>
              </a:rPr>
              <a:t>Solution 2 : choisir la prochaine position de la lettre parmis les cases adjacente et leur disponibilité</a:t>
            </a:r>
            <a:endParaRPr>
              <a:latin typeface="Poppins"/>
              <a:ea typeface="Poppins"/>
              <a:cs typeface="Poppins"/>
              <a:sym typeface="Poppins"/>
            </a:endParaRPr>
          </a:p>
        </p:txBody>
      </p:sp>
      <p:sp>
        <p:nvSpPr>
          <p:cNvPr id="187" name="Google Shape;187;p28"/>
          <p:cNvSpPr/>
          <p:nvPr/>
        </p:nvSpPr>
        <p:spPr>
          <a:xfrm>
            <a:off x="5638750" y="1866850"/>
            <a:ext cx="2327700" cy="2143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8" name="Google Shape;188;p28"/>
          <p:cNvPicPr preferRelativeResize="0"/>
          <p:nvPr/>
        </p:nvPicPr>
        <p:blipFill>
          <a:blip r:embed="rId4">
            <a:alphaModFix/>
          </a:blip>
          <a:stretch>
            <a:fillRect/>
          </a:stretch>
        </p:blipFill>
        <p:spPr>
          <a:xfrm>
            <a:off x="5669446" y="1894995"/>
            <a:ext cx="2263807" cy="2075667"/>
          </a:xfrm>
          <a:prstGeom prst="rect">
            <a:avLst/>
          </a:prstGeom>
          <a:noFill/>
          <a:ln>
            <a:noFill/>
          </a:ln>
        </p:spPr>
      </p:pic>
      <p:sp>
        <p:nvSpPr>
          <p:cNvPr id="189" name="Google Shape;189;p28"/>
          <p:cNvSpPr txBox="1"/>
          <p:nvPr/>
        </p:nvSpPr>
        <p:spPr>
          <a:xfrm>
            <a:off x="5301350" y="4149475"/>
            <a:ext cx="3000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a:solidFill>
                  <a:srgbClr val="980000"/>
                </a:solidFill>
                <a:latin typeface="Poppins"/>
                <a:ea typeface="Poppins"/>
                <a:cs typeface="Poppins"/>
                <a:sym typeface="Poppins"/>
              </a:rPr>
              <a:t>type d’erreur possible avec cette solution</a:t>
            </a:r>
            <a:endParaRPr>
              <a:solidFill>
                <a:srgbClr val="980000"/>
              </a:solidFill>
            </a:endParaRPr>
          </a:p>
        </p:txBody>
      </p:sp>
      <p:pic>
        <p:nvPicPr>
          <p:cNvPr id="190" name="Google Shape;190;p28"/>
          <p:cNvPicPr preferRelativeResize="0"/>
          <p:nvPr/>
        </p:nvPicPr>
        <p:blipFill>
          <a:blip r:embed="rId5">
            <a:alphaModFix/>
          </a:blip>
          <a:stretch>
            <a:fillRect/>
          </a:stretch>
        </p:blipFill>
        <p:spPr>
          <a:xfrm>
            <a:off x="145775" y="2510922"/>
            <a:ext cx="5240476" cy="1070878"/>
          </a:xfrm>
          <a:prstGeom prst="rect">
            <a:avLst/>
          </a:prstGeom>
          <a:noFill/>
          <a:ln>
            <a:noFill/>
          </a:ln>
        </p:spPr>
      </p:pic>
      <p:sp>
        <p:nvSpPr>
          <p:cNvPr id="191" name="Google Shape;191;p28"/>
          <p:cNvSpPr txBox="1"/>
          <p:nvPr/>
        </p:nvSpPr>
        <p:spPr>
          <a:xfrm>
            <a:off x="7379200" y="1374250"/>
            <a:ext cx="318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2000">
                <a:latin typeface="Calibri"/>
                <a:ea typeface="Calibri"/>
                <a:cs typeface="Calibri"/>
                <a:sym typeface="Calibri"/>
              </a:rPr>
              <a:t>?</a:t>
            </a:r>
            <a:endParaRPr b="1" sz="2000">
              <a:latin typeface="Calibri"/>
              <a:ea typeface="Calibri"/>
              <a:cs typeface="Calibri"/>
              <a:sym typeface="Calibri"/>
            </a:endParaRPr>
          </a:p>
        </p:txBody>
      </p:sp>
      <p:sp>
        <p:nvSpPr>
          <p:cNvPr id="192" name="Google Shape;192;p28"/>
          <p:cNvSpPr txBox="1"/>
          <p:nvPr/>
        </p:nvSpPr>
        <p:spPr>
          <a:xfrm>
            <a:off x="8090525" y="1968800"/>
            <a:ext cx="318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2000">
                <a:latin typeface="Calibri"/>
                <a:ea typeface="Calibri"/>
                <a:cs typeface="Calibri"/>
                <a:sym typeface="Calibri"/>
              </a:rPr>
              <a:t>?</a:t>
            </a:r>
            <a:endParaRPr b="1" sz="20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