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46D05B-F7A8-4B53-B826-1A6E37E5446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0C16A58-A193-43DE-AE86-C048AE799726}">
      <dgm:prSet/>
      <dgm:spPr/>
      <dgm:t>
        <a:bodyPr/>
        <a:lstStyle/>
        <a:p>
          <a:pPr>
            <a:defRPr cap="all"/>
          </a:pPr>
          <a:r>
            <a:rPr lang="fr-FR"/>
            <a:t>Présentation du projet</a:t>
          </a:r>
          <a:endParaRPr lang="en-US"/>
        </a:p>
      </dgm:t>
    </dgm:pt>
    <dgm:pt modelId="{20B61B2A-998D-4480-94BC-274BDBC38514}" type="parTrans" cxnId="{88457927-2206-421D-B893-1A712C6DDF17}">
      <dgm:prSet/>
      <dgm:spPr/>
      <dgm:t>
        <a:bodyPr/>
        <a:lstStyle/>
        <a:p>
          <a:endParaRPr lang="en-US"/>
        </a:p>
      </dgm:t>
    </dgm:pt>
    <dgm:pt modelId="{148A4DC8-4EC7-473C-A60C-26DA96D7EF22}" type="sibTrans" cxnId="{88457927-2206-421D-B893-1A712C6DDF17}">
      <dgm:prSet/>
      <dgm:spPr/>
      <dgm:t>
        <a:bodyPr/>
        <a:lstStyle/>
        <a:p>
          <a:endParaRPr lang="en-US"/>
        </a:p>
      </dgm:t>
    </dgm:pt>
    <dgm:pt modelId="{1E56A424-110E-4719-A0F3-BEF207742410}">
      <dgm:prSet/>
      <dgm:spPr/>
      <dgm:t>
        <a:bodyPr/>
        <a:lstStyle/>
        <a:p>
          <a:pPr>
            <a:defRPr cap="all"/>
          </a:pPr>
          <a:r>
            <a:rPr lang="fr-FR"/>
            <a:t>Technologies utilisées</a:t>
          </a:r>
          <a:endParaRPr lang="en-US"/>
        </a:p>
      </dgm:t>
    </dgm:pt>
    <dgm:pt modelId="{F46A80F5-49D2-4BE4-B407-B1FBFD50C201}" type="parTrans" cxnId="{D65731D0-7A33-4BE8-A505-876F4BA02167}">
      <dgm:prSet/>
      <dgm:spPr/>
      <dgm:t>
        <a:bodyPr/>
        <a:lstStyle/>
        <a:p>
          <a:endParaRPr lang="en-US"/>
        </a:p>
      </dgm:t>
    </dgm:pt>
    <dgm:pt modelId="{371EE721-004A-4512-A16D-ACFD60B58F2A}" type="sibTrans" cxnId="{D65731D0-7A33-4BE8-A505-876F4BA02167}">
      <dgm:prSet/>
      <dgm:spPr/>
      <dgm:t>
        <a:bodyPr/>
        <a:lstStyle/>
        <a:p>
          <a:endParaRPr lang="en-US"/>
        </a:p>
      </dgm:t>
    </dgm:pt>
    <dgm:pt modelId="{9CE7F96D-A27B-4C1C-BF8B-86A7A3D52B4C}">
      <dgm:prSet/>
      <dgm:spPr/>
      <dgm:t>
        <a:bodyPr/>
        <a:lstStyle/>
        <a:p>
          <a:pPr>
            <a:defRPr cap="all"/>
          </a:pPr>
          <a:r>
            <a:rPr lang="fr-FR"/>
            <a:t>Problèmes rencontrés</a:t>
          </a:r>
          <a:endParaRPr lang="en-US"/>
        </a:p>
      </dgm:t>
    </dgm:pt>
    <dgm:pt modelId="{3E386AAA-ADF3-4042-827C-028264EF1499}" type="parTrans" cxnId="{86212102-EB70-4535-B9C6-24D46913F598}">
      <dgm:prSet/>
      <dgm:spPr/>
      <dgm:t>
        <a:bodyPr/>
        <a:lstStyle/>
        <a:p>
          <a:endParaRPr lang="en-US"/>
        </a:p>
      </dgm:t>
    </dgm:pt>
    <dgm:pt modelId="{48A82955-52BF-40F8-BB29-C7A929CD2F4C}" type="sibTrans" cxnId="{86212102-EB70-4535-B9C6-24D46913F598}">
      <dgm:prSet/>
      <dgm:spPr/>
      <dgm:t>
        <a:bodyPr/>
        <a:lstStyle/>
        <a:p>
          <a:endParaRPr lang="en-US"/>
        </a:p>
      </dgm:t>
    </dgm:pt>
    <dgm:pt modelId="{DC119E41-1B48-4A8C-B376-1B807691EFF5}">
      <dgm:prSet/>
      <dgm:spPr/>
      <dgm:t>
        <a:bodyPr/>
        <a:lstStyle/>
        <a:p>
          <a:pPr>
            <a:defRPr cap="all"/>
          </a:pPr>
          <a:r>
            <a:rPr lang="fr-FR"/>
            <a:t>Démonstration</a:t>
          </a:r>
          <a:endParaRPr lang="en-US"/>
        </a:p>
      </dgm:t>
    </dgm:pt>
    <dgm:pt modelId="{0835E2AE-7580-4849-BAFA-1579797929C3}" type="parTrans" cxnId="{0A08F3C6-1E4F-4017-9820-5AD2376D128D}">
      <dgm:prSet/>
      <dgm:spPr/>
      <dgm:t>
        <a:bodyPr/>
        <a:lstStyle/>
        <a:p>
          <a:endParaRPr lang="en-US"/>
        </a:p>
      </dgm:t>
    </dgm:pt>
    <dgm:pt modelId="{2D716EA5-0E3E-4188-9D34-2902E40464AA}" type="sibTrans" cxnId="{0A08F3C6-1E4F-4017-9820-5AD2376D128D}">
      <dgm:prSet/>
      <dgm:spPr/>
      <dgm:t>
        <a:bodyPr/>
        <a:lstStyle/>
        <a:p>
          <a:endParaRPr lang="en-US"/>
        </a:p>
      </dgm:t>
    </dgm:pt>
    <dgm:pt modelId="{BC8E377F-5206-4A53-A4FE-1A7FF8B81366}" type="pres">
      <dgm:prSet presAssocID="{B846D05B-F7A8-4B53-B826-1A6E37E54461}" presName="root" presStyleCnt="0">
        <dgm:presLayoutVars>
          <dgm:dir/>
          <dgm:resizeHandles val="exact"/>
        </dgm:presLayoutVars>
      </dgm:prSet>
      <dgm:spPr/>
    </dgm:pt>
    <dgm:pt modelId="{35EB647A-3595-46AA-8739-23F8EA36660E}" type="pres">
      <dgm:prSet presAssocID="{00C16A58-A193-43DE-AE86-C048AE799726}" presName="compNode" presStyleCnt="0"/>
      <dgm:spPr/>
    </dgm:pt>
    <dgm:pt modelId="{63D0D412-3E60-4C53-A70F-5F438EDD1389}" type="pres">
      <dgm:prSet presAssocID="{00C16A58-A193-43DE-AE86-C048AE799726}" presName="iconBgRect" presStyleLbl="bgShp" presStyleIdx="0" presStyleCnt="4"/>
      <dgm:spPr/>
    </dgm:pt>
    <dgm:pt modelId="{D3F50F86-3DF0-4183-9CC1-1DDCE500A31F}" type="pres">
      <dgm:prSet presAssocID="{00C16A58-A193-43DE-AE86-C048AE79972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0B044E7D-3D42-491F-94DF-F535E8D91867}" type="pres">
      <dgm:prSet presAssocID="{00C16A58-A193-43DE-AE86-C048AE799726}" presName="spaceRect" presStyleCnt="0"/>
      <dgm:spPr/>
    </dgm:pt>
    <dgm:pt modelId="{4F6E18E8-963E-4504-95C5-DD2B380AB07A}" type="pres">
      <dgm:prSet presAssocID="{00C16A58-A193-43DE-AE86-C048AE799726}" presName="textRect" presStyleLbl="revTx" presStyleIdx="0" presStyleCnt="4">
        <dgm:presLayoutVars>
          <dgm:chMax val="1"/>
          <dgm:chPref val="1"/>
        </dgm:presLayoutVars>
      </dgm:prSet>
      <dgm:spPr/>
    </dgm:pt>
    <dgm:pt modelId="{62FD8757-B2FB-405E-BDE1-91EF6940C5D0}" type="pres">
      <dgm:prSet presAssocID="{148A4DC8-4EC7-473C-A60C-26DA96D7EF22}" presName="sibTrans" presStyleCnt="0"/>
      <dgm:spPr/>
    </dgm:pt>
    <dgm:pt modelId="{BE531626-B151-45C3-9E9E-40021B32D198}" type="pres">
      <dgm:prSet presAssocID="{1E56A424-110E-4719-A0F3-BEF207742410}" presName="compNode" presStyleCnt="0"/>
      <dgm:spPr/>
    </dgm:pt>
    <dgm:pt modelId="{0823A472-B906-455C-9A50-00626C250AFC}" type="pres">
      <dgm:prSet presAssocID="{1E56A424-110E-4719-A0F3-BEF207742410}" presName="iconBgRect" presStyleLbl="bgShp" presStyleIdx="1" presStyleCnt="4"/>
      <dgm:spPr/>
    </dgm:pt>
    <dgm:pt modelId="{397D88FC-F007-4DE8-91C0-C9331CA2F56E}" type="pres">
      <dgm:prSet presAssocID="{1E56A424-110E-4719-A0F3-BEF20774241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AB2663E3-2B10-482F-B747-B110056B2DEC}" type="pres">
      <dgm:prSet presAssocID="{1E56A424-110E-4719-A0F3-BEF207742410}" presName="spaceRect" presStyleCnt="0"/>
      <dgm:spPr/>
    </dgm:pt>
    <dgm:pt modelId="{4557BFBD-1111-4A62-8BF8-C17571650848}" type="pres">
      <dgm:prSet presAssocID="{1E56A424-110E-4719-A0F3-BEF207742410}" presName="textRect" presStyleLbl="revTx" presStyleIdx="1" presStyleCnt="4">
        <dgm:presLayoutVars>
          <dgm:chMax val="1"/>
          <dgm:chPref val="1"/>
        </dgm:presLayoutVars>
      </dgm:prSet>
      <dgm:spPr/>
    </dgm:pt>
    <dgm:pt modelId="{93FE43E3-084B-4714-A9F2-DE04A99ACF89}" type="pres">
      <dgm:prSet presAssocID="{371EE721-004A-4512-A16D-ACFD60B58F2A}" presName="sibTrans" presStyleCnt="0"/>
      <dgm:spPr/>
    </dgm:pt>
    <dgm:pt modelId="{AE7F8C30-8F61-4EE7-9E87-15981370889E}" type="pres">
      <dgm:prSet presAssocID="{9CE7F96D-A27B-4C1C-BF8B-86A7A3D52B4C}" presName="compNode" presStyleCnt="0"/>
      <dgm:spPr/>
    </dgm:pt>
    <dgm:pt modelId="{4AA79D99-E5BA-4FD6-BAB6-E3847669C46A}" type="pres">
      <dgm:prSet presAssocID="{9CE7F96D-A27B-4C1C-BF8B-86A7A3D52B4C}" presName="iconBgRect" presStyleLbl="bgShp" presStyleIdx="2" presStyleCnt="4"/>
      <dgm:spPr/>
    </dgm:pt>
    <dgm:pt modelId="{DEF3631C-AC3F-4843-8725-BD5F778E7A72}" type="pres">
      <dgm:prSet presAssocID="{9CE7F96D-A27B-4C1C-BF8B-86A7A3D52B4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4728F0D7-BF84-4C80-AA82-8017A483F2C6}" type="pres">
      <dgm:prSet presAssocID="{9CE7F96D-A27B-4C1C-BF8B-86A7A3D52B4C}" presName="spaceRect" presStyleCnt="0"/>
      <dgm:spPr/>
    </dgm:pt>
    <dgm:pt modelId="{94919CC9-8144-4846-8787-242B90B99188}" type="pres">
      <dgm:prSet presAssocID="{9CE7F96D-A27B-4C1C-BF8B-86A7A3D52B4C}" presName="textRect" presStyleLbl="revTx" presStyleIdx="2" presStyleCnt="4">
        <dgm:presLayoutVars>
          <dgm:chMax val="1"/>
          <dgm:chPref val="1"/>
        </dgm:presLayoutVars>
      </dgm:prSet>
      <dgm:spPr/>
    </dgm:pt>
    <dgm:pt modelId="{9A5DD1F9-DBF7-49A0-B572-54E8C48BD3C3}" type="pres">
      <dgm:prSet presAssocID="{48A82955-52BF-40F8-BB29-C7A929CD2F4C}" presName="sibTrans" presStyleCnt="0"/>
      <dgm:spPr/>
    </dgm:pt>
    <dgm:pt modelId="{5B296CC8-37F3-4E2D-A2D0-D2DCB947F03E}" type="pres">
      <dgm:prSet presAssocID="{DC119E41-1B48-4A8C-B376-1B807691EFF5}" presName="compNode" presStyleCnt="0"/>
      <dgm:spPr/>
    </dgm:pt>
    <dgm:pt modelId="{B81E0975-B8F9-4E3F-9763-19ECAD388BB7}" type="pres">
      <dgm:prSet presAssocID="{DC119E41-1B48-4A8C-B376-1B807691EFF5}" presName="iconBgRect" presStyleLbl="bgShp" presStyleIdx="3" presStyleCnt="4"/>
      <dgm:spPr/>
    </dgm:pt>
    <dgm:pt modelId="{3EFE2DE9-CBAA-4EAD-BE16-2D01F61C5B7E}" type="pres">
      <dgm:prSet presAssocID="{DC119E41-1B48-4A8C-B376-1B807691EFF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6643BA0E-DD49-4AD9-9195-CD6D149C8B98}" type="pres">
      <dgm:prSet presAssocID="{DC119E41-1B48-4A8C-B376-1B807691EFF5}" presName="spaceRect" presStyleCnt="0"/>
      <dgm:spPr/>
    </dgm:pt>
    <dgm:pt modelId="{8C94B0FE-0D2F-4CD5-A371-576570D7C8BF}" type="pres">
      <dgm:prSet presAssocID="{DC119E41-1B48-4A8C-B376-1B807691EFF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6212102-EB70-4535-B9C6-24D46913F598}" srcId="{B846D05B-F7A8-4B53-B826-1A6E37E54461}" destId="{9CE7F96D-A27B-4C1C-BF8B-86A7A3D52B4C}" srcOrd="2" destOrd="0" parTransId="{3E386AAA-ADF3-4042-827C-028264EF1499}" sibTransId="{48A82955-52BF-40F8-BB29-C7A929CD2F4C}"/>
    <dgm:cxn modelId="{49C8AC1A-E6A5-4395-9243-0095E174054A}" type="presOf" srcId="{1E56A424-110E-4719-A0F3-BEF207742410}" destId="{4557BFBD-1111-4A62-8BF8-C17571650848}" srcOrd="0" destOrd="0" presId="urn:microsoft.com/office/officeart/2018/5/layout/IconCircleLabelList"/>
    <dgm:cxn modelId="{88457927-2206-421D-B893-1A712C6DDF17}" srcId="{B846D05B-F7A8-4B53-B826-1A6E37E54461}" destId="{00C16A58-A193-43DE-AE86-C048AE799726}" srcOrd="0" destOrd="0" parTransId="{20B61B2A-998D-4480-94BC-274BDBC38514}" sibTransId="{148A4DC8-4EC7-473C-A60C-26DA96D7EF22}"/>
    <dgm:cxn modelId="{ED4B467B-4E28-493A-ABEF-F9F7F7D718F9}" type="presOf" srcId="{B846D05B-F7A8-4B53-B826-1A6E37E54461}" destId="{BC8E377F-5206-4A53-A4FE-1A7FF8B81366}" srcOrd="0" destOrd="0" presId="urn:microsoft.com/office/officeart/2018/5/layout/IconCircleLabelList"/>
    <dgm:cxn modelId="{459632A2-694B-4AB0-8602-BDBA3A677A5E}" type="presOf" srcId="{9CE7F96D-A27B-4C1C-BF8B-86A7A3D52B4C}" destId="{94919CC9-8144-4846-8787-242B90B99188}" srcOrd="0" destOrd="0" presId="urn:microsoft.com/office/officeart/2018/5/layout/IconCircleLabelList"/>
    <dgm:cxn modelId="{0A08F3C6-1E4F-4017-9820-5AD2376D128D}" srcId="{B846D05B-F7A8-4B53-B826-1A6E37E54461}" destId="{DC119E41-1B48-4A8C-B376-1B807691EFF5}" srcOrd="3" destOrd="0" parTransId="{0835E2AE-7580-4849-BAFA-1579797929C3}" sibTransId="{2D716EA5-0E3E-4188-9D34-2902E40464AA}"/>
    <dgm:cxn modelId="{D65731D0-7A33-4BE8-A505-876F4BA02167}" srcId="{B846D05B-F7A8-4B53-B826-1A6E37E54461}" destId="{1E56A424-110E-4719-A0F3-BEF207742410}" srcOrd="1" destOrd="0" parTransId="{F46A80F5-49D2-4BE4-B407-B1FBFD50C201}" sibTransId="{371EE721-004A-4512-A16D-ACFD60B58F2A}"/>
    <dgm:cxn modelId="{AF0CAEF0-39CF-4D61-8290-6DF71C1D1654}" type="presOf" srcId="{DC119E41-1B48-4A8C-B376-1B807691EFF5}" destId="{8C94B0FE-0D2F-4CD5-A371-576570D7C8BF}" srcOrd="0" destOrd="0" presId="urn:microsoft.com/office/officeart/2018/5/layout/IconCircleLabelList"/>
    <dgm:cxn modelId="{F07DB2F0-5024-4122-B925-FB89F7B87D21}" type="presOf" srcId="{00C16A58-A193-43DE-AE86-C048AE799726}" destId="{4F6E18E8-963E-4504-95C5-DD2B380AB07A}" srcOrd="0" destOrd="0" presId="urn:microsoft.com/office/officeart/2018/5/layout/IconCircleLabelList"/>
    <dgm:cxn modelId="{E776D1C4-7F4B-4EF2-92BA-11D57958E31B}" type="presParOf" srcId="{BC8E377F-5206-4A53-A4FE-1A7FF8B81366}" destId="{35EB647A-3595-46AA-8739-23F8EA36660E}" srcOrd="0" destOrd="0" presId="urn:microsoft.com/office/officeart/2018/5/layout/IconCircleLabelList"/>
    <dgm:cxn modelId="{52D5B025-B080-4C8D-B81C-5E90742DE4A2}" type="presParOf" srcId="{35EB647A-3595-46AA-8739-23F8EA36660E}" destId="{63D0D412-3E60-4C53-A70F-5F438EDD1389}" srcOrd="0" destOrd="0" presId="urn:microsoft.com/office/officeart/2018/5/layout/IconCircleLabelList"/>
    <dgm:cxn modelId="{28BCEEA5-EA7C-4A79-8BBA-C65F754CA02E}" type="presParOf" srcId="{35EB647A-3595-46AA-8739-23F8EA36660E}" destId="{D3F50F86-3DF0-4183-9CC1-1DDCE500A31F}" srcOrd="1" destOrd="0" presId="urn:microsoft.com/office/officeart/2018/5/layout/IconCircleLabelList"/>
    <dgm:cxn modelId="{1BED9AB1-53EA-4250-A278-762A9FD46E12}" type="presParOf" srcId="{35EB647A-3595-46AA-8739-23F8EA36660E}" destId="{0B044E7D-3D42-491F-94DF-F535E8D91867}" srcOrd="2" destOrd="0" presId="urn:microsoft.com/office/officeart/2018/5/layout/IconCircleLabelList"/>
    <dgm:cxn modelId="{CC558BE9-21A2-4505-9679-E860B56F5D21}" type="presParOf" srcId="{35EB647A-3595-46AA-8739-23F8EA36660E}" destId="{4F6E18E8-963E-4504-95C5-DD2B380AB07A}" srcOrd="3" destOrd="0" presId="urn:microsoft.com/office/officeart/2018/5/layout/IconCircleLabelList"/>
    <dgm:cxn modelId="{9B29F894-56A8-4453-A4C0-535886992642}" type="presParOf" srcId="{BC8E377F-5206-4A53-A4FE-1A7FF8B81366}" destId="{62FD8757-B2FB-405E-BDE1-91EF6940C5D0}" srcOrd="1" destOrd="0" presId="urn:microsoft.com/office/officeart/2018/5/layout/IconCircleLabelList"/>
    <dgm:cxn modelId="{D53ABC11-C270-46A2-91C0-3B8224B1E462}" type="presParOf" srcId="{BC8E377F-5206-4A53-A4FE-1A7FF8B81366}" destId="{BE531626-B151-45C3-9E9E-40021B32D198}" srcOrd="2" destOrd="0" presId="urn:microsoft.com/office/officeart/2018/5/layout/IconCircleLabelList"/>
    <dgm:cxn modelId="{4CD7CA6C-1B8C-411A-919D-E31AA8FA4B9D}" type="presParOf" srcId="{BE531626-B151-45C3-9E9E-40021B32D198}" destId="{0823A472-B906-455C-9A50-00626C250AFC}" srcOrd="0" destOrd="0" presId="urn:microsoft.com/office/officeart/2018/5/layout/IconCircleLabelList"/>
    <dgm:cxn modelId="{03592CBA-54DD-48F9-827D-1B81681D4480}" type="presParOf" srcId="{BE531626-B151-45C3-9E9E-40021B32D198}" destId="{397D88FC-F007-4DE8-91C0-C9331CA2F56E}" srcOrd="1" destOrd="0" presId="urn:microsoft.com/office/officeart/2018/5/layout/IconCircleLabelList"/>
    <dgm:cxn modelId="{BEE2299C-D23B-4396-A63E-EB2DA92EDF18}" type="presParOf" srcId="{BE531626-B151-45C3-9E9E-40021B32D198}" destId="{AB2663E3-2B10-482F-B747-B110056B2DEC}" srcOrd="2" destOrd="0" presId="urn:microsoft.com/office/officeart/2018/5/layout/IconCircleLabelList"/>
    <dgm:cxn modelId="{10188E62-E4B2-4B30-AC4B-9C31EE93D0C7}" type="presParOf" srcId="{BE531626-B151-45C3-9E9E-40021B32D198}" destId="{4557BFBD-1111-4A62-8BF8-C17571650848}" srcOrd="3" destOrd="0" presId="urn:microsoft.com/office/officeart/2018/5/layout/IconCircleLabelList"/>
    <dgm:cxn modelId="{22039F32-E361-40E0-A160-0BF66517AB87}" type="presParOf" srcId="{BC8E377F-5206-4A53-A4FE-1A7FF8B81366}" destId="{93FE43E3-084B-4714-A9F2-DE04A99ACF89}" srcOrd="3" destOrd="0" presId="urn:microsoft.com/office/officeart/2018/5/layout/IconCircleLabelList"/>
    <dgm:cxn modelId="{DA09B688-CB4F-47F0-A54B-15E83B18AC18}" type="presParOf" srcId="{BC8E377F-5206-4A53-A4FE-1A7FF8B81366}" destId="{AE7F8C30-8F61-4EE7-9E87-15981370889E}" srcOrd="4" destOrd="0" presId="urn:microsoft.com/office/officeart/2018/5/layout/IconCircleLabelList"/>
    <dgm:cxn modelId="{666EBC0D-2524-48C0-AC02-92A44FAF66FB}" type="presParOf" srcId="{AE7F8C30-8F61-4EE7-9E87-15981370889E}" destId="{4AA79D99-E5BA-4FD6-BAB6-E3847669C46A}" srcOrd="0" destOrd="0" presId="urn:microsoft.com/office/officeart/2018/5/layout/IconCircleLabelList"/>
    <dgm:cxn modelId="{5540EA4F-F883-423E-9929-CBC969BF0150}" type="presParOf" srcId="{AE7F8C30-8F61-4EE7-9E87-15981370889E}" destId="{DEF3631C-AC3F-4843-8725-BD5F778E7A72}" srcOrd="1" destOrd="0" presId="urn:microsoft.com/office/officeart/2018/5/layout/IconCircleLabelList"/>
    <dgm:cxn modelId="{455361DA-9A9F-4A38-8FF0-4D4CECAFB46A}" type="presParOf" srcId="{AE7F8C30-8F61-4EE7-9E87-15981370889E}" destId="{4728F0D7-BF84-4C80-AA82-8017A483F2C6}" srcOrd="2" destOrd="0" presId="urn:microsoft.com/office/officeart/2018/5/layout/IconCircleLabelList"/>
    <dgm:cxn modelId="{8209D81E-FA57-443D-A144-9775F696F20E}" type="presParOf" srcId="{AE7F8C30-8F61-4EE7-9E87-15981370889E}" destId="{94919CC9-8144-4846-8787-242B90B99188}" srcOrd="3" destOrd="0" presId="urn:microsoft.com/office/officeart/2018/5/layout/IconCircleLabelList"/>
    <dgm:cxn modelId="{36FEAE09-D865-4A0D-B138-9A690383FA27}" type="presParOf" srcId="{BC8E377F-5206-4A53-A4FE-1A7FF8B81366}" destId="{9A5DD1F9-DBF7-49A0-B572-54E8C48BD3C3}" srcOrd="5" destOrd="0" presId="urn:microsoft.com/office/officeart/2018/5/layout/IconCircleLabelList"/>
    <dgm:cxn modelId="{1FC97667-AA47-4BEB-9562-EB45E4C19B38}" type="presParOf" srcId="{BC8E377F-5206-4A53-A4FE-1A7FF8B81366}" destId="{5B296CC8-37F3-4E2D-A2D0-D2DCB947F03E}" srcOrd="6" destOrd="0" presId="urn:microsoft.com/office/officeart/2018/5/layout/IconCircleLabelList"/>
    <dgm:cxn modelId="{A8B726DB-639D-404B-87E0-0870D6333FE8}" type="presParOf" srcId="{5B296CC8-37F3-4E2D-A2D0-D2DCB947F03E}" destId="{B81E0975-B8F9-4E3F-9763-19ECAD388BB7}" srcOrd="0" destOrd="0" presId="urn:microsoft.com/office/officeart/2018/5/layout/IconCircleLabelList"/>
    <dgm:cxn modelId="{F6534A7B-B9C5-4141-87A7-F28D7F2DC3D6}" type="presParOf" srcId="{5B296CC8-37F3-4E2D-A2D0-D2DCB947F03E}" destId="{3EFE2DE9-CBAA-4EAD-BE16-2D01F61C5B7E}" srcOrd="1" destOrd="0" presId="urn:microsoft.com/office/officeart/2018/5/layout/IconCircleLabelList"/>
    <dgm:cxn modelId="{A09B5201-98D4-435D-91F3-0FE5662F75AE}" type="presParOf" srcId="{5B296CC8-37F3-4E2D-A2D0-D2DCB947F03E}" destId="{6643BA0E-DD49-4AD9-9195-CD6D149C8B98}" srcOrd="2" destOrd="0" presId="urn:microsoft.com/office/officeart/2018/5/layout/IconCircleLabelList"/>
    <dgm:cxn modelId="{C22A8B62-A229-496F-ADA3-37B46D6F8AE4}" type="presParOf" srcId="{5B296CC8-37F3-4E2D-A2D0-D2DCB947F03E}" destId="{8C94B0FE-0D2F-4CD5-A371-576570D7C8B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233B76-E8D8-40CF-8208-1B794BB5E46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8FFA4DE-61A1-45C9-83C1-1FDCC4C894CA}">
      <dgm:prSet/>
      <dgm:spPr/>
      <dgm:t>
        <a:bodyPr/>
        <a:lstStyle/>
        <a:p>
          <a:pPr>
            <a:defRPr cap="all"/>
          </a:pPr>
          <a:r>
            <a:rPr lang="fr-FR"/>
            <a:t>Organisation des dossiers et des fichiers</a:t>
          </a:r>
          <a:endParaRPr lang="en-US"/>
        </a:p>
      </dgm:t>
    </dgm:pt>
    <dgm:pt modelId="{D383ECDC-E554-4AA3-AA3B-758B8042FBB3}" type="parTrans" cxnId="{E8675ACD-9420-4D9B-B046-452FB8F950D9}">
      <dgm:prSet/>
      <dgm:spPr/>
      <dgm:t>
        <a:bodyPr/>
        <a:lstStyle/>
        <a:p>
          <a:endParaRPr lang="en-US"/>
        </a:p>
      </dgm:t>
    </dgm:pt>
    <dgm:pt modelId="{35D238E1-B384-4444-9D3A-1E4618B3D4EC}" type="sibTrans" cxnId="{E8675ACD-9420-4D9B-B046-452FB8F950D9}">
      <dgm:prSet/>
      <dgm:spPr/>
      <dgm:t>
        <a:bodyPr/>
        <a:lstStyle/>
        <a:p>
          <a:endParaRPr lang="en-US"/>
        </a:p>
      </dgm:t>
    </dgm:pt>
    <dgm:pt modelId="{F6E95A57-3E22-48AA-8E05-0CEBA751A394}">
      <dgm:prSet/>
      <dgm:spPr/>
      <dgm:t>
        <a:bodyPr/>
        <a:lstStyle/>
        <a:p>
          <a:pPr>
            <a:defRPr cap="all"/>
          </a:pPr>
          <a:r>
            <a:rPr lang="fr-FR"/>
            <a:t>Problème avec des redirections</a:t>
          </a:r>
          <a:endParaRPr lang="en-US"/>
        </a:p>
      </dgm:t>
    </dgm:pt>
    <dgm:pt modelId="{FC98940D-D9C4-45FD-A595-94E22629AE2E}" type="parTrans" cxnId="{A56A16C7-E32C-4541-A622-B9F8311D5106}">
      <dgm:prSet/>
      <dgm:spPr/>
      <dgm:t>
        <a:bodyPr/>
        <a:lstStyle/>
        <a:p>
          <a:endParaRPr lang="en-US"/>
        </a:p>
      </dgm:t>
    </dgm:pt>
    <dgm:pt modelId="{7EC649AA-46A9-40AC-88F4-67CC7A020B6B}" type="sibTrans" cxnId="{A56A16C7-E32C-4541-A622-B9F8311D5106}">
      <dgm:prSet/>
      <dgm:spPr/>
      <dgm:t>
        <a:bodyPr/>
        <a:lstStyle/>
        <a:p>
          <a:endParaRPr lang="en-US"/>
        </a:p>
      </dgm:t>
    </dgm:pt>
    <dgm:pt modelId="{B20CC401-3585-4ED5-977D-FCD86923171C}" type="pres">
      <dgm:prSet presAssocID="{65233B76-E8D8-40CF-8208-1B794BB5E46A}" presName="root" presStyleCnt="0">
        <dgm:presLayoutVars>
          <dgm:dir/>
          <dgm:resizeHandles val="exact"/>
        </dgm:presLayoutVars>
      </dgm:prSet>
      <dgm:spPr/>
    </dgm:pt>
    <dgm:pt modelId="{C0EDD6EA-0A74-4825-AA7E-6BC8B0C9060D}" type="pres">
      <dgm:prSet presAssocID="{58FFA4DE-61A1-45C9-83C1-1FDCC4C894CA}" presName="compNode" presStyleCnt="0"/>
      <dgm:spPr/>
    </dgm:pt>
    <dgm:pt modelId="{59E9E552-2357-49E3-95D9-9EECECD0711F}" type="pres">
      <dgm:prSet presAssocID="{58FFA4DE-61A1-45C9-83C1-1FDCC4C894CA}" presName="iconBgRect" presStyleLbl="bgShp" presStyleIdx="0" presStyleCnt="2"/>
      <dgm:spPr/>
    </dgm:pt>
    <dgm:pt modelId="{F6F1A3DF-9B19-4447-8F33-16CF9AF263B9}" type="pres">
      <dgm:prSet presAssocID="{58FFA4DE-61A1-45C9-83C1-1FDCC4C894C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F6A6A1F5-6A68-494D-8C92-B028038CDD4E}" type="pres">
      <dgm:prSet presAssocID="{58FFA4DE-61A1-45C9-83C1-1FDCC4C894CA}" presName="spaceRect" presStyleCnt="0"/>
      <dgm:spPr/>
    </dgm:pt>
    <dgm:pt modelId="{3795DCBD-D332-486B-B9DA-300BBCA26E01}" type="pres">
      <dgm:prSet presAssocID="{58FFA4DE-61A1-45C9-83C1-1FDCC4C894CA}" presName="textRect" presStyleLbl="revTx" presStyleIdx="0" presStyleCnt="2">
        <dgm:presLayoutVars>
          <dgm:chMax val="1"/>
          <dgm:chPref val="1"/>
        </dgm:presLayoutVars>
      </dgm:prSet>
      <dgm:spPr/>
    </dgm:pt>
    <dgm:pt modelId="{D89C3523-6C5E-4C52-AAC2-AA453C51451E}" type="pres">
      <dgm:prSet presAssocID="{35D238E1-B384-4444-9D3A-1E4618B3D4EC}" presName="sibTrans" presStyleCnt="0"/>
      <dgm:spPr/>
    </dgm:pt>
    <dgm:pt modelId="{57B4D0C5-3A65-4DAD-8A57-A7270031169A}" type="pres">
      <dgm:prSet presAssocID="{F6E95A57-3E22-48AA-8E05-0CEBA751A394}" presName="compNode" presStyleCnt="0"/>
      <dgm:spPr/>
    </dgm:pt>
    <dgm:pt modelId="{3EDF595F-1C07-4135-B0E2-B1FA2757815A}" type="pres">
      <dgm:prSet presAssocID="{F6E95A57-3E22-48AA-8E05-0CEBA751A394}" presName="iconBgRect" presStyleLbl="bgShp" presStyleIdx="1" presStyleCnt="2"/>
      <dgm:spPr/>
    </dgm:pt>
    <dgm:pt modelId="{18C890C0-177D-4F5C-9555-2944579D8158}" type="pres">
      <dgm:prSet presAssocID="{F6E95A57-3E22-48AA-8E05-0CEBA751A39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CFBB329B-D1D1-43E0-8D11-F44832AFE7B6}" type="pres">
      <dgm:prSet presAssocID="{F6E95A57-3E22-48AA-8E05-0CEBA751A394}" presName="spaceRect" presStyleCnt="0"/>
      <dgm:spPr/>
    </dgm:pt>
    <dgm:pt modelId="{1655E669-9978-4EC9-B381-476A1FC2035E}" type="pres">
      <dgm:prSet presAssocID="{F6E95A57-3E22-48AA-8E05-0CEBA751A39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919D701-2721-4E95-871B-65C45DB6BA47}" type="presOf" srcId="{65233B76-E8D8-40CF-8208-1B794BB5E46A}" destId="{B20CC401-3585-4ED5-977D-FCD86923171C}" srcOrd="0" destOrd="0" presId="urn:microsoft.com/office/officeart/2018/5/layout/IconCircleLabelList"/>
    <dgm:cxn modelId="{F92134C1-CC7E-4076-90D0-8BD05E914040}" type="presOf" srcId="{58FFA4DE-61A1-45C9-83C1-1FDCC4C894CA}" destId="{3795DCBD-D332-486B-B9DA-300BBCA26E01}" srcOrd="0" destOrd="0" presId="urn:microsoft.com/office/officeart/2018/5/layout/IconCircleLabelList"/>
    <dgm:cxn modelId="{A56A16C7-E32C-4541-A622-B9F8311D5106}" srcId="{65233B76-E8D8-40CF-8208-1B794BB5E46A}" destId="{F6E95A57-3E22-48AA-8E05-0CEBA751A394}" srcOrd="1" destOrd="0" parTransId="{FC98940D-D9C4-45FD-A595-94E22629AE2E}" sibTransId="{7EC649AA-46A9-40AC-88F4-67CC7A020B6B}"/>
    <dgm:cxn modelId="{E8675ACD-9420-4D9B-B046-452FB8F950D9}" srcId="{65233B76-E8D8-40CF-8208-1B794BB5E46A}" destId="{58FFA4DE-61A1-45C9-83C1-1FDCC4C894CA}" srcOrd="0" destOrd="0" parTransId="{D383ECDC-E554-4AA3-AA3B-758B8042FBB3}" sibTransId="{35D238E1-B384-4444-9D3A-1E4618B3D4EC}"/>
    <dgm:cxn modelId="{FDC7F2FF-4870-4F0C-B421-F77AF043F4B1}" type="presOf" srcId="{F6E95A57-3E22-48AA-8E05-0CEBA751A394}" destId="{1655E669-9978-4EC9-B381-476A1FC2035E}" srcOrd="0" destOrd="0" presId="urn:microsoft.com/office/officeart/2018/5/layout/IconCircleLabelList"/>
    <dgm:cxn modelId="{D86FE32B-BF33-4FC6-92CE-B00C4B90B216}" type="presParOf" srcId="{B20CC401-3585-4ED5-977D-FCD86923171C}" destId="{C0EDD6EA-0A74-4825-AA7E-6BC8B0C9060D}" srcOrd="0" destOrd="0" presId="urn:microsoft.com/office/officeart/2018/5/layout/IconCircleLabelList"/>
    <dgm:cxn modelId="{9EEDFDA6-40DD-4EBD-AC6D-7A3E069D99D3}" type="presParOf" srcId="{C0EDD6EA-0A74-4825-AA7E-6BC8B0C9060D}" destId="{59E9E552-2357-49E3-95D9-9EECECD0711F}" srcOrd="0" destOrd="0" presId="urn:microsoft.com/office/officeart/2018/5/layout/IconCircleLabelList"/>
    <dgm:cxn modelId="{ABE5F764-9194-4CA6-B8D0-C931CA8884A0}" type="presParOf" srcId="{C0EDD6EA-0A74-4825-AA7E-6BC8B0C9060D}" destId="{F6F1A3DF-9B19-4447-8F33-16CF9AF263B9}" srcOrd="1" destOrd="0" presId="urn:microsoft.com/office/officeart/2018/5/layout/IconCircleLabelList"/>
    <dgm:cxn modelId="{657148A6-DFE8-4A89-B7B2-63824E6D5D7C}" type="presParOf" srcId="{C0EDD6EA-0A74-4825-AA7E-6BC8B0C9060D}" destId="{F6A6A1F5-6A68-494D-8C92-B028038CDD4E}" srcOrd="2" destOrd="0" presId="urn:microsoft.com/office/officeart/2018/5/layout/IconCircleLabelList"/>
    <dgm:cxn modelId="{75508663-B7E9-45FA-88C8-6670FC245FF5}" type="presParOf" srcId="{C0EDD6EA-0A74-4825-AA7E-6BC8B0C9060D}" destId="{3795DCBD-D332-486B-B9DA-300BBCA26E01}" srcOrd="3" destOrd="0" presId="urn:microsoft.com/office/officeart/2018/5/layout/IconCircleLabelList"/>
    <dgm:cxn modelId="{D9CB7B28-08CD-44E3-A58D-8ECBC1971B5B}" type="presParOf" srcId="{B20CC401-3585-4ED5-977D-FCD86923171C}" destId="{D89C3523-6C5E-4C52-AAC2-AA453C51451E}" srcOrd="1" destOrd="0" presId="urn:microsoft.com/office/officeart/2018/5/layout/IconCircleLabelList"/>
    <dgm:cxn modelId="{C9731AE9-A3D8-4ACD-8F16-13698BCE097D}" type="presParOf" srcId="{B20CC401-3585-4ED5-977D-FCD86923171C}" destId="{57B4D0C5-3A65-4DAD-8A57-A7270031169A}" srcOrd="2" destOrd="0" presId="urn:microsoft.com/office/officeart/2018/5/layout/IconCircleLabelList"/>
    <dgm:cxn modelId="{1129054C-C067-4E9B-BE47-FBFC3F16FECB}" type="presParOf" srcId="{57B4D0C5-3A65-4DAD-8A57-A7270031169A}" destId="{3EDF595F-1C07-4135-B0E2-B1FA2757815A}" srcOrd="0" destOrd="0" presId="urn:microsoft.com/office/officeart/2018/5/layout/IconCircleLabelList"/>
    <dgm:cxn modelId="{1EC9988B-13ED-4A24-885F-104FAB82BE9E}" type="presParOf" srcId="{57B4D0C5-3A65-4DAD-8A57-A7270031169A}" destId="{18C890C0-177D-4F5C-9555-2944579D8158}" srcOrd="1" destOrd="0" presId="urn:microsoft.com/office/officeart/2018/5/layout/IconCircleLabelList"/>
    <dgm:cxn modelId="{97DEF0F3-51BB-41AE-B859-C9CA20C51FAF}" type="presParOf" srcId="{57B4D0C5-3A65-4DAD-8A57-A7270031169A}" destId="{CFBB329B-D1D1-43E0-8D11-F44832AFE7B6}" srcOrd="2" destOrd="0" presId="urn:microsoft.com/office/officeart/2018/5/layout/IconCircleLabelList"/>
    <dgm:cxn modelId="{B6AAF166-0865-42A2-AF15-A25D4F53AE4D}" type="presParOf" srcId="{57B4D0C5-3A65-4DAD-8A57-A7270031169A}" destId="{1655E669-9978-4EC9-B381-476A1FC2035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D0D412-3E60-4C53-A70F-5F438EDD1389}">
      <dsp:nvSpPr>
        <dsp:cNvPr id="0" name=""/>
        <dsp:cNvSpPr/>
      </dsp:nvSpPr>
      <dsp:spPr>
        <a:xfrm>
          <a:off x="523094" y="501859"/>
          <a:ext cx="1441902" cy="144190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F50F86-3DF0-4183-9CC1-1DDCE500A31F}">
      <dsp:nvSpPr>
        <dsp:cNvPr id="0" name=""/>
        <dsp:cNvSpPr/>
      </dsp:nvSpPr>
      <dsp:spPr>
        <a:xfrm>
          <a:off x="830385" y="809149"/>
          <a:ext cx="827321" cy="8273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6E18E8-963E-4504-95C5-DD2B380AB07A}">
      <dsp:nvSpPr>
        <dsp:cNvPr id="0" name=""/>
        <dsp:cNvSpPr/>
      </dsp:nvSpPr>
      <dsp:spPr>
        <a:xfrm>
          <a:off x="62158" y="2392878"/>
          <a:ext cx="236377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200" kern="1200"/>
            <a:t>Présentation du projet</a:t>
          </a:r>
          <a:endParaRPr lang="en-US" sz="2200" kern="1200"/>
        </a:p>
      </dsp:txBody>
      <dsp:txXfrm>
        <a:off x="62158" y="2392878"/>
        <a:ext cx="2363774" cy="720000"/>
      </dsp:txXfrm>
    </dsp:sp>
    <dsp:sp modelId="{0823A472-B906-455C-9A50-00626C250AFC}">
      <dsp:nvSpPr>
        <dsp:cNvPr id="0" name=""/>
        <dsp:cNvSpPr/>
      </dsp:nvSpPr>
      <dsp:spPr>
        <a:xfrm>
          <a:off x="3300530" y="501859"/>
          <a:ext cx="1441902" cy="144190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7D88FC-F007-4DE8-91C0-C9331CA2F56E}">
      <dsp:nvSpPr>
        <dsp:cNvPr id="0" name=""/>
        <dsp:cNvSpPr/>
      </dsp:nvSpPr>
      <dsp:spPr>
        <a:xfrm>
          <a:off x="3607821" y="809149"/>
          <a:ext cx="827321" cy="8273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57BFBD-1111-4A62-8BF8-C17571650848}">
      <dsp:nvSpPr>
        <dsp:cNvPr id="0" name=""/>
        <dsp:cNvSpPr/>
      </dsp:nvSpPr>
      <dsp:spPr>
        <a:xfrm>
          <a:off x="2839594" y="2392878"/>
          <a:ext cx="236377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200" kern="1200"/>
            <a:t>Technologies utilisées</a:t>
          </a:r>
          <a:endParaRPr lang="en-US" sz="2200" kern="1200"/>
        </a:p>
      </dsp:txBody>
      <dsp:txXfrm>
        <a:off x="2839594" y="2392878"/>
        <a:ext cx="2363774" cy="720000"/>
      </dsp:txXfrm>
    </dsp:sp>
    <dsp:sp modelId="{4AA79D99-E5BA-4FD6-BAB6-E3847669C46A}">
      <dsp:nvSpPr>
        <dsp:cNvPr id="0" name=""/>
        <dsp:cNvSpPr/>
      </dsp:nvSpPr>
      <dsp:spPr>
        <a:xfrm>
          <a:off x="6077965" y="501859"/>
          <a:ext cx="1441902" cy="144190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F3631C-AC3F-4843-8725-BD5F778E7A72}">
      <dsp:nvSpPr>
        <dsp:cNvPr id="0" name=""/>
        <dsp:cNvSpPr/>
      </dsp:nvSpPr>
      <dsp:spPr>
        <a:xfrm>
          <a:off x="6385256" y="809149"/>
          <a:ext cx="827321" cy="8273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919CC9-8144-4846-8787-242B90B99188}">
      <dsp:nvSpPr>
        <dsp:cNvPr id="0" name=""/>
        <dsp:cNvSpPr/>
      </dsp:nvSpPr>
      <dsp:spPr>
        <a:xfrm>
          <a:off x="5617029" y="2392878"/>
          <a:ext cx="236377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200" kern="1200"/>
            <a:t>Problèmes rencontrés</a:t>
          </a:r>
          <a:endParaRPr lang="en-US" sz="2200" kern="1200"/>
        </a:p>
      </dsp:txBody>
      <dsp:txXfrm>
        <a:off x="5617029" y="2392878"/>
        <a:ext cx="2363774" cy="720000"/>
      </dsp:txXfrm>
    </dsp:sp>
    <dsp:sp modelId="{B81E0975-B8F9-4E3F-9763-19ECAD388BB7}">
      <dsp:nvSpPr>
        <dsp:cNvPr id="0" name=""/>
        <dsp:cNvSpPr/>
      </dsp:nvSpPr>
      <dsp:spPr>
        <a:xfrm>
          <a:off x="8855401" y="501859"/>
          <a:ext cx="1441902" cy="144190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FE2DE9-CBAA-4EAD-BE16-2D01F61C5B7E}">
      <dsp:nvSpPr>
        <dsp:cNvPr id="0" name=""/>
        <dsp:cNvSpPr/>
      </dsp:nvSpPr>
      <dsp:spPr>
        <a:xfrm>
          <a:off x="9162692" y="809149"/>
          <a:ext cx="827321" cy="82732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94B0FE-0D2F-4CD5-A371-576570D7C8BF}">
      <dsp:nvSpPr>
        <dsp:cNvPr id="0" name=""/>
        <dsp:cNvSpPr/>
      </dsp:nvSpPr>
      <dsp:spPr>
        <a:xfrm>
          <a:off x="8394465" y="2392878"/>
          <a:ext cx="236377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200" kern="1200"/>
            <a:t>Démonstration</a:t>
          </a:r>
          <a:endParaRPr lang="en-US" sz="2200" kern="1200"/>
        </a:p>
      </dsp:txBody>
      <dsp:txXfrm>
        <a:off x="8394465" y="2392878"/>
        <a:ext cx="2363774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E9E552-2357-49E3-95D9-9EECECD0711F}">
      <dsp:nvSpPr>
        <dsp:cNvPr id="0" name=""/>
        <dsp:cNvSpPr/>
      </dsp:nvSpPr>
      <dsp:spPr>
        <a:xfrm>
          <a:off x="2197199" y="7368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F1A3DF-9B19-4447-8F33-16CF9AF263B9}">
      <dsp:nvSpPr>
        <dsp:cNvPr id="0" name=""/>
        <dsp:cNvSpPr/>
      </dsp:nvSpPr>
      <dsp:spPr>
        <a:xfrm>
          <a:off x="2665199" y="475368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95DCBD-D332-486B-B9DA-300BBCA26E01}">
      <dsp:nvSpPr>
        <dsp:cNvPr id="0" name=""/>
        <dsp:cNvSpPr/>
      </dsp:nvSpPr>
      <dsp:spPr>
        <a:xfrm>
          <a:off x="1495199" y="28873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300" kern="1200"/>
            <a:t>Organisation des dossiers et des fichiers</a:t>
          </a:r>
          <a:endParaRPr lang="en-US" sz="2300" kern="1200"/>
        </a:p>
      </dsp:txBody>
      <dsp:txXfrm>
        <a:off x="1495199" y="2887369"/>
        <a:ext cx="3600000" cy="720000"/>
      </dsp:txXfrm>
    </dsp:sp>
    <dsp:sp modelId="{3EDF595F-1C07-4135-B0E2-B1FA2757815A}">
      <dsp:nvSpPr>
        <dsp:cNvPr id="0" name=""/>
        <dsp:cNvSpPr/>
      </dsp:nvSpPr>
      <dsp:spPr>
        <a:xfrm>
          <a:off x="6427199" y="7368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C890C0-177D-4F5C-9555-2944579D8158}">
      <dsp:nvSpPr>
        <dsp:cNvPr id="0" name=""/>
        <dsp:cNvSpPr/>
      </dsp:nvSpPr>
      <dsp:spPr>
        <a:xfrm>
          <a:off x="6895199" y="475368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55E669-9978-4EC9-B381-476A1FC2035E}">
      <dsp:nvSpPr>
        <dsp:cNvPr id="0" name=""/>
        <dsp:cNvSpPr/>
      </dsp:nvSpPr>
      <dsp:spPr>
        <a:xfrm>
          <a:off x="5725199" y="28873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300" kern="1200"/>
            <a:t>Problème avec des redirections</a:t>
          </a:r>
          <a:endParaRPr lang="en-US" sz="2300" kern="1200"/>
        </a:p>
      </dsp:txBody>
      <dsp:txXfrm>
        <a:off x="5725199" y="2887369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E86272-4973-4CDA-9040-EF7CFFA7EC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</a:t>
            </a:r>
            <a:r>
              <a:rPr lang="fr-FR" dirty="0" err="1"/>
              <a:t>uf</a:t>
            </a:r>
            <a:r>
              <a:rPr lang="fr-FR" dirty="0"/>
              <a:t> développement web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C32EC8A-BDCE-4E67-8510-C7BE740C74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4558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68814D-B5EF-47FB-BD98-FC66D8094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fr-FR"/>
              <a:t>Sommaire :</a:t>
            </a:r>
            <a:endParaRPr lang="fr-FR" dirty="0"/>
          </a:p>
        </p:txBody>
      </p:sp>
      <p:graphicFrame>
        <p:nvGraphicFramePr>
          <p:cNvPr id="21" name="Espace réservé du contenu 2">
            <a:extLst>
              <a:ext uri="{FF2B5EF4-FFF2-40B4-BE49-F238E27FC236}">
                <a16:creationId xmlns:a16="http://schemas.microsoft.com/office/drawing/2014/main" id="{443D3335-C2CA-48DC-B991-67B5290AD7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9340885"/>
              </p:ext>
            </p:extLst>
          </p:nvPr>
        </p:nvGraphicFramePr>
        <p:xfrm>
          <a:off x="684212" y="68580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0100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A9C045-66C1-47CD-A10C-4F640C61F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9A459A-ECF9-43AE-AAC7-93D54E3CE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CV se mettant à jour sans toucher au code</a:t>
            </a:r>
          </a:p>
          <a:p>
            <a:r>
              <a:rPr lang="fr-FR" dirty="0"/>
              <a:t>CRUD (</a:t>
            </a:r>
            <a:r>
              <a:rPr lang="fr-FR" dirty="0" err="1"/>
              <a:t>Create</a:t>
            </a:r>
            <a:r>
              <a:rPr lang="fr-FR" dirty="0"/>
              <a:t>, Read, Update, DELETE) fonctionnel</a:t>
            </a:r>
          </a:p>
        </p:txBody>
      </p:sp>
    </p:spTree>
    <p:extLst>
      <p:ext uri="{BB962C8B-B14F-4D97-AF65-F5344CB8AC3E}">
        <p14:creationId xmlns:p14="http://schemas.microsoft.com/office/powerpoint/2010/main" val="2451526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81AB9DF-86B9-4220-AD67-4CE4CBA5AF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F6013B6-E0B7-41A3-9DA7-11D867B59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CEC6818-3AD0-4019-823A-B0CC67830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186FC50-A93F-47BA-BA20-217F3CA25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518C33E-6AA5-412F-BF22-EB4DF3D6D5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314D38E3-9266-49A6-A5AF-6A6AF7747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094663F-4DAE-48FF-AD63-4AAD7BC0C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8617"/>
            <a:ext cx="3971902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kern="1200" cap="all" dirty="0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Technologies utilisées</a:t>
            </a:r>
          </a:p>
        </p:txBody>
      </p:sp>
      <p:sp>
        <p:nvSpPr>
          <p:cNvPr id="89" name="Snip Single Corner Rectangle 26">
            <a:extLst>
              <a:ext uri="{FF2B5EF4-FFF2-40B4-BE49-F238E27FC236}">
                <a16:creationId xmlns:a16="http://schemas.microsoft.com/office/drawing/2014/main" id="{16BF4B02-D4A3-485E-8268-E0E86AD1C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28508" y="786117"/>
            <a:ext cx="3013681" cy="2397590"/>
          </a:xfrm>
          <a:prstGeom prst="snip1Rect">
            <a:avLst>
              <a:gd name="adj" fmla="val 21472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860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Snip Single Corner Rectangle 29">
            <a:extLst>
              <a:ext uri="{FF2B5EF4-FFF2-40B4-BE49-F238E27FC236}">
                <a16:creationId xmlns:a16="http://schemas.microsoft.com/office/drawing/2014/main" id="{5DC7B4B0-22AC-48C1-9F81-4220E8719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3057" y="792751"/>
            <a:ext cx="3013681" cy="2390956"/>
          </a:xfrm>
          <a:prstGeom prst="snip1Rect">
            <a:avLst>
              <a:gd name="adj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Snip Single Corner Rectangle 33">
            <a:extLst>
              <a:ext uri="{FF2B5EF4-FFF2-40B4-BE49-F238E27FC236}">
                <a16:creationId xmlns:a16="http://schemas.microsoft.com/office/drawing/2014/main" id="{F13E6148-79CA-43D2-8A4A-18F758F67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8509" y="3355734"/>
            <a:ext cx="3013681" cy="2390957"/>
          </a:xfrm>
          <a:prstGeom prst="snip1Rect">
            <a:avLst>
              <a:gd name="adj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21CCAF2-AF4D-48A7-95BC-2B6857F21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4905" y="1273212"/>
            <a:ext cx="2686406" cy="1450659"/>
          </a:xfrm>
          <a:prstGeom prst="rect">
            <a:avLst/>
          </a:prstGeom>
        </p:spPr>
      </p:pic>
      <p:sp>
        <p:nvSpPr>
          <p:cNvPr id="95" name="Snip Single Corner Rectangle 28">
            <a:extLst>
              <a:ext uri="{FF2B5EF4-FFF2-40B4-BE49-F238E27FC236}">
                <a16:creationId xmlns:a16="http://schemas.microsoft.com/office/drawing/2014/main" id="{483FA6F9-ECEF-4379-92B0-A3DB026F9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4003057" y="3352980"/>
            <a:ext cx="3035918" cy="2389183"/>
          </a:xfrm>
          <a:prstGeom prst="snip1Rect">
            <a:avLst>
              <a:gd name="adj" fmla="val 21019"/>
            </a:avLst>
          </a:prstGeom>
          <a:solidFill>
            <a:schemeClr val="tx1"/>
          </a:solidFill>
          <a:ln>
            <a:noFill/>
          </a:ln>
          <a:effectLst>
            <a:innerShdw blurRad="57150" dist="38100" dir="600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446D2D0F-240D-42FC-872A-76617C731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036" y="1427144"/>
            <a:ext cx="2706624" cy="1142796"/>
          </a:xfrm>
          <a:custGeom>
            <a:avLst/>
            <a:gdLst>
              <a:gd name="connsiteX0" fmla="*/ 0 w 2706624"/>
              <a:gd name="connsiteY0" fmla="*/ 0 h 2073033"/>
              <a:gd name="connsiteX1" fmla="*/ 2706624 w 2706624"/>
              <a:gd name="connsiteY1" fmla="*/ 0 h 2073033"/>
              <a:gd name="connsiteX2" fmla="*/ 2706624 w 2706624"/>
              <a:gd name="connsiteY2" fmla="*/ 1648617 h 2073033"/>
              <a:gd name="connsiteX3" fmla="*/ 2282208 w 2706624"/>
              <a:gd name="connsiteY3" fmla="*/ 2073033 h 2073033"/>
              <a:gd name="connsiteX4" fmla="*/ 0 w 2706624"/>
              <a:gd name="connsiteY4" fmla="*/ 2073033 h 2073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6624" h="2073033">
                <a:moveTo>
                  <a:pt x="0" y="0"/>
                </a:moveTo>
                <a:lnTo>
                  <a:pt x="2706624" y="0"/>
                </a:lnTo>
                <a:lnTo>
                  <a:pt x="2706624" y="1648617"/>
                </a:lnTo>
                <a:lnTo>
                  <a:pt x="2282208" y="2073033"/>
                </a:lnTo>
                <a:lnTo>
                  <a:pt x="0" y="2073033"/>
                </a:lnTo>
                <a:close/>
              </a:path>
            </a:pathLst>
          </a:custGeom>
        </p:spPr>
      </p:pic>
      <p:grpSp>
        <p:nvGrpSpPr>
          <p:cNvPr id="97" name="Group 96">
            <a:extLst>
              <a:ext uri="{FF2B5EF4-FFF2-40B4-BE49-F238E27FC236}">
                <a16:creationId xmlns:a16="http://schemas.microsoft.com/office/drawing/2014/main" id="{E808B59F-59B5-4D5F-902D-B89E4FC86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ECF1129-7089-4232-9AD2-ABFAD658A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B91C0C0-CCAA-4588-A658-0105DA481D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C428D96-80C2-43B2-BCB7-FD823AF35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62FA9CF-5A70-40E2-A3B0-025481439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9079A8CD-997C-49E9-A4C7-1B99B32ECB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Image 14">
            <a:extLst>
              <a:ext uri="{FF2B5EF4-FFF2-40B4-BE49-F238E27FC236}">
                <a16:creationId xmlns:a16="http://schemas.microsoft.com/office/drawing/2014/main" id="{F135FD9D-42DB-499D-8E19-89BA66E64C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2977" y="3805109"/>
            <a:ext cx="2686406" cy="1370067"/>
          </a:xfrm>
          <a:custGeom>
            <a:avLst/>
            <a:gdLst>
              <a:gd name="connsiteX0" fmla="*/ 456876 w 2686406"/>
              <a:gd name="connsiteY0" fmla="*/ 0 h 2071946"/>
              <a:gd name="connsiteX1" fmla="*/ 2686406 w 2686406"/>
              <a:gd name="connsiteY1" fmla="*/ 0 h 2071946"/>
              <a:gd name="connsiteX2" fmla="*/ 2686406 w 2686406"/>
              <a:gd name="connsiteY2" fmla="*/ 2071946 h 2071946"/>
              <a:gd name="connsiteX3" fmla="*/ 0 w 2686406"/>
              <a:gd name="connsiteY3" fmla="*/ 2071946 h 2071946"/>
              <a:gd name="connsiteX4" fmla="*/ 0 w 2686406"/>
              <a:gd name="connsiteY4" fmla="*/ 456876 h 2071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6406" h="2071946">
                <a:moveTo>
                  <a:pt x="456876" y="0"/>
                </a:moveTo>
                <a:lnTo>
                  <a:pt x="2686406" y="0"/>
                </a:lnTo>
                <a:lnTo>
                  <a:pt x="2686406" y="2071946"/>
                </a:lnTo>
                <a:lnTo>
                  <a:pt x="0" y="2071946"/>
                </a:lnTo>
                <a:lnTo>
                  <a:pt x="0" y="456876"/>
                </a:lnTo>
                <a:close/>
              </a:path>
            </a:pathLst>
          </a:custGeom>
        </p:spPr>
      </p:pic>
      <p:pic>
        <p:nvPicPr>
          <p:cNvPr id="24" name="Espace réservé du contenu 23">
            <a:extLst>
              <a:ext uri="{FF2B5EF4-FFF2-40B4-BE49-F238E27FC236}">
                <a16:creationId xmlns:a16="http://schemas.microsoft.com/office/drawing/2014/main" id="{596B7475-BEF9-4115-B6D1-F1261D501B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034879" y="3552403"/>
            <a:ext cx="2653781" cy="199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314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5C6ACA56-9AD4-4EE6-8F38-8C18968AC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E655210-4EEB-44D9-B394-6FB4139BFC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Espace réservé du contenu 4">
            <a:extLst>
              <a:ext uri="{FF2B5EF4-FFF2-40B4-BE49-F238E27FC236}">
                <a16:creationId xmlns:a16="http://schemas.microsoft.com/office/drawing/2014/main" id="{4192FDE9-604A-4793-B397-8DD67EF8AC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8815" y="643467"/>
            <a:ext cx="707436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732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4778CB-A29B-4F55-809C-A8E020F0E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fr-FR" dirty="0"/>
              <a:t>Problèmes rencontrés</a:t>
            </a:r>
            <a:endParaRPr lang="fr-FR"/>
          </a:p>
        </p:txBody>
      </p:sp>
      <p:graphicFrame>
        <p:nvGraphicFramePr>
          <p:cNvPr id="12" name="Espace réservé du contenu 2">
            <a:extLst>
              <a:ext uri="{FF2B5EF4-FFF2-40B4-BE49-F238E27FC236}">
                <a16:creationId xmlns:a16="http://schemas.microsoft.com/office/drawing/2014/main" id="{42D91D07-20BF-4623-B15D-00D817CF87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3055538"/>
              </p:ext>
            </p:extLst>
          </p:nvPr>
        </p:nvGraphicFramePr>
        <p:xfrm>
          <a:off x="684212" y="68580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4239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Snip Diagonal Corner Rectangle 6">
            <a:extLst>
              <a:ext uri="{FF2B5EF4-FFF2-40B4-BE49-F238E27FC236}">
                <a16:creationId xmlns:a16="http://schemas.microsoft.com/office/drawing/2014/main" id="{2D5EEA8B-2D86-4D1D-96B3-6B8290303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FACD1EF-016A-49AF-A972-08DDF098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0532" y="952456"/>
            <a:ext cx="8001000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 err="1"/>
              <a:t>démonstration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920280966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52</Words>
  <Application>Microsoft Office PowerPoint</Application>
  <PresentationFormat>Grand écran</PresentationFormat>
  <Paragraphs>14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0" baseType="lpstr">
      <vt:lpstr>Century Gothic</vt:lpstr>
      <vt:lpstr>Wingdings 3</vt:lpstr>
      <vt:lpstr>Secteur</vt:lpstr>
      <vt:lpstr>Projet uf développement web</vt:lpstr>
      <vt:lpstr>Sommaire :</vt:lpstr>
      <vt:lpstr>Présentation du projet</vt:lpstr>
      <vt:lpstr>Technologies utilisées</vt:lpstr>
      <vt:lpstr>Présentation PowerPoint</vt:lpstr>
      <vt:lpstr>Problèmes rencontrés</vt:lpstr>
      <vt:lpstr>démonstration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uf développement web</dc:title>
  <dc:creator>FEYDIT Rémi</dc:creator>
  <cp:lastModifiedBy>FEYDIT Rémi</cp:lastModifiedBy>
  <cp:revision>1</cp:revision>
  <dcterms:created xsi:type="dcterms:W3CDTF">2019-06-18T10:36:02Z</dcterms:created>
  <dcterms:modified xsi:type="dcterms:W3CDTF">2019-06-18T10:38:40Z</dcterms:modified>
</cp:coreProperties>
</file>