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18F4-731B-454C-81D6-F76D02D762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27F776-783A-4B17-AB74-B6239EC85E1B}">
      <dgm:prSet/>
      <dgm:spPr/>
      <dgm:t>
        <a:bodyPr/>
        <a:lstStyle/>
        <a:p>
          <a:pPr>
            <a:defRPr cap="all"/>
          </a:pPr>
          <a:r>
            <a:rPr lang="fr-FR" dirty="0"/>
            <a:t>Présentation du projet</a:t>
          </a:r>
          <a:endParaRPr lang="en-US" dirty="0"/>
        </a:p>
      </dgm:t>
    </dgm:pt>
    <dgm:pt modelId="{2ADE9F97-88C9-4278-8723-366216AD3249}" type="parTrans" cxnId="{87CC0203-E5E3-4A29-893A-E2AE3202186B}">
      <dgm:prSet/>
      <dgm:spPr/>
      <dgm:t>
        <a:bodyPr/>
        <a:lstStyle/>
        <a:p>
          <a:endParaRPr lang="en-US"/>
        </a:p>
      </dgm:t>
    </dgm:pt>
    <dgm:pt modelId="{9E004733-C69E-4399-BA18-4683A14EB22A}" type="sibTrans" cxnId="{87CC0203-E5E3-4A29-893A-E2AE3202186B}">
      <dgm:prSet/>
      <dgm:spPr/>
      <dgm:t>
        <a:bodyPr/>
        <a:lstStyle/>
        <a:p>
          <a:endParaRPr lang="en-US"/>
        </a:p>
      </dgm:t>
    </dgm:pt>
    <dgm:pt modelId="{33A9F80F-4FB8-460A-911C-A487F9AE5A29}">
      <dgm:prSet/>
      <dgm:spPr/>
      <dgm:t>
        <a:bodyPr/>
        <a:lstStyle/>
        <a:p>
          <a:pPr>
            <a:defRPr cap="all"/>
          </a:pPr>
          <a:r>
            <a:rPr lang="fr-FR" dirty="0"/>
            <a:t>Objectifs du projet</a:t>
          </a:r>
          <a:endParaRPr lang="en-US" dirty="0"/>
        </a:p>
      </dgm:t>
    </dgm:pt>
    <dgm:pt modelId="{EFA20A8C-60CA-42B1-AD7B-8D2B1872C294}" type="parTrans" cxnId="{D8A602E3-2637-4BEC-953A-AC30CDE6FE97}">
      <dgm:prSet/>
      <dgm:spPr/>
      <dgm:t>
        <a:bodyPr/>
        <a:lstStyle/>
        <a:p>
          <a:endParaRPr lang="en-US"/>
        </a:p>
      </dgm:t>
    </dgm:pt>
    <dgm:pt modelId="{6B8A9E82-6466-4B07-B446-2E18E4D737CA}" type="sibTrans" cxnId="{D8A602E3-2637-4BEC-953A-AC30CDE6FE97}">
      <dgm:prSet/>
      <dgm:spPr/>
      <dgm:t>
        <a:bodyPr/>
        <a:lstStyle/>
        <a:p>
          <a:endParaRPr lang="en-US"/>
        </a:p>
      </dgm:t>
    </dgm:pt>
    <dgm:pt modelId="{4591FF68-BDEE-4F2F-AD29-BDA58B8F4C56}">
      <dgm:prSet/>
      <dgm:spPr/>
      <dgm:t>
        <a:bodyPr/>
        <a:lstStyle/>
        <a:p>
          <a:pPr>
            <a:defRPr cap="all"/>
          </a:pPr>
          <a:r>
            <a:rPr lang="fr-FR" dirty="0"/>
            <a:t>Run.sh</a:t>
          </a:r>
          <a:endParaRPr lang="en-US" dirty="0"/>
        </a:p>
      </dgm:t>
    </dgm:pt>
    <dgm:pt modelId="{076C20EB-563F-4BED-9167-E6EC0D0E085D}" type="parTrans" cxnId="{080ABEA4-76ED-4CC4-B304-1DE575C4FCE9}">
      <dgm:prSet/>
      <dgm:spPr/>
      <dgm:t>
        <a:bodyPr/>
        <a:lstStyle/>
        <a:p>
          <a:endParaRPr lang="en-US"/>
        </a:p>
      </dgm:t>
    </dgm:pt>
    <dgm:pt modelId="{472CAB1C-008A-44EF-B711-04AC58C968D8}" type="sibTrans" cxnId="{080ABEA4-76ED-4CC4-B304-1DE575C4FCE9}">
      <dgm:prSet/>
      <dgm:spPr/>
      <dgm:t>
        <a:bodyPr/>
        <a:lstStyle/>
        <a:p>
          <a:endParaRPr lang="en-US"/>
        </a:p>
      </dgm:t>
    </dgm:pt>
    <dgm:pt modelId="{BD1E6A81-1845-4518-B778-9844D4FDC350}">
      <dgm:prSet/>
      <dgm:spPr/>
      <dgm:t>
        <a:bodyPr/>
        <a:lstStyle/>
        <a:p>
          <a:pPr>
            <a:defRPr cap="all"/>
          </a:pPr>
          <a:r>
            <a:rPr lang="fr-FR"/>
            <a:t>Démonstration</a:t>
          </a:r>
          <a:endParaRPr lang="en-US"/>
        </a:p>
      </dgm:t>
    </dgm:pt>
    <dgm:pt modelId="{14D19DC4-4EE0-4549-896C-9D19BE051B29}" type="parTrans" cxnId="{F06E3C82-33CF-4B85-B76E-5A68AC853B0B}">
      <dgm:prSet/>
      <dgm:spPr/>
      <dgm:t>
        <a:bodyPr/>
        <a:lstStyle/>
        <a:p>
          <a:endParaRPr lang="en-US"/>
        </a:p>
      </dgm:t>
    </dgm:pt>
    <dgm:pt modelId="{6F9DFF5F-0670-4784-A81A-8612E642292C}" type="sibTrans" cxnId="{F06E3C82-33CF-4B85-B76E-5A68AC853B0B}">
      <dgm:prSet/>
      <dgm:spPr/>
      <dgm:t>
        <a:bodyPr/>
        <a:lstStyle/>
        <a:p>
          <a:endParaRPr lang="en-US"/>
        </a:p>
      </dgm:t>
    </dgm:pt>
    <dgm:pt modelId="{A24E1F4F-F20C-46F1-9AE5-E712A68A1FFC}">
      <dgm:prSet/>
      <dgm:spPr/>
      <dgm:t>
        <a:bodyPr/>
        <a:lstStyle/>
        <a:p>
          <a:pPr>
            <a:defRPr cap="all"/>
          </a:pPr>
          <a:r>
            <a:rPr lang="fr-FR" dirty="0"/>
            <a:t>Problèmes rencontrés</a:t>
          </a:r>
          <a:endParaRPr lang="en-US" dirty="0"/>
        </a:p>
      </dgm:t>
    </dgm:pt>
    <dgm:pt modelId="{6241087F-BF1C-40A6-99B2-152E93C79B02}" type="parTrans" cxnId="{F0371D4D-8549-4594-84D6-505CC34EBBC7}">
      <dgm:prSet/>
      <dgm:spPr/>
      <dgm:t>
        <a:bodyPr/>
        <a:lstStyle/>
        <a:p>
          <a:endParaRPr lang="en-US"/>
        </a:p>
      </dgm:t>
    </dgm:pt>
    <dgm:pt modelId="{6E323C5F-9F7A-49A7-8368-B0DBC91D6344}" type="sibTrans" cxnId="{F0371D4D-8549-4594-84D6-505CC34EBBC7}">
      <dgm:prSet/>
      <dgm:spPr/>
      <dgm:t>
        <a:bodyPr/>
        <a:lstStyle/>
        <a:p>
          <a:endParaRPr lang="en-US"/>
        </a:p>
      </dgm:t>
    </dgm:pt>
    <dgm:pt modelId="{7C27438B-D2CD-4783-A900-6C51B3F7B49D}" type="pres">
      <dgm:prSet presAssocID="{5B0218F4-731B-454C-81D6-F76D02D76277}" presName="root" presStyleCnt="0">
        <dgm:presLayoutVars>
          <dgm:dir/>
          <dgm:resizeHandles val="exact"/>
        </dgm:presLayoutVars>
      </dgm:prSet>
      <dgm:spPr/>
    </dgm:pt>
    <dgm:pt modelId="{6A1014CA-715C-4EAF-B7A6-CCD01571F527}" type="pres">
      <dgm:prSet presAssocID="{0527F776-783A-4B17-AB74-B6239EC85E1B}" presName="compNode" presStyleCnt="0"/>
      <dgm:spPr/>
    </dgm:pt>
    <dgm:pt modelId="{7711475C-613F-4267-B438-7B93F8567CBD}" type="pres">
      <dgm:prSet presAssocID="{0527F776-783A-4B17-AB74-B6239EC85E1B}" presName="iconBgRect" presStyleLbl="bgShp" presStyleIdx="0" presStyleCnt="5"/>
      <dgm:spPr/>
    </dgm:pt>
    <dgm:pt modelId="{0D0BBD35-5413-467D-AF94-A6620CC9AF20}" type="pres">
      <dgm:prSet presAssocID="{0527F776-783A-4B17-AB74-B6239EC85E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86E0B9-6E62-4917-B0FE-EB42D501554C}" type="pres">
      <dgm:prSet presAssocID="{0527F776-783A-4B17-AB74-B6239EC85E1B}" presName="spaceRect" presStyleCnt="0"/>
      <dgm:spPr/>
    </dgm:pt>
    <dgm:pt modelId="{C2569F72-B273-4854-8669-17BB1D2E6E86}" type="pres">
      <dgm:prSet presAssocID="{0527F776-783A-4B17-AB74-B6239EC85E1B}" presName="textRect" presStyleLbl="revTx" presStyleIdx="0" presStyleCnt="5">
        <dgm:presLayoutVars>
          <dgm:chMax val="1"/>
          <dgm:chPref val="1"/>
        </dgm:presLayoutVars>
      </dgm:prSet>
      <dgm:spPr/>
    </dgm:pt>
    <dgm:pt modelId="{A16DC81A-85D8-4B9E-8A10-899C908135FF}" type="pres">
      <dgm:prSet presAssocID="{9E004733-C69E-4399-BA18-4683A14EB22A}" presName="sibTrans" presStyleCnt="0"/>
      <dgm:spPr/>
    </dgm:pt>
    <dgm:pt modelId="{97B471B1-74A4-46D1-9B04-4BCE1DDF0F31}" type="pres">
      <dgm:prSet presAssocID="{33A9F80F-4FB8-460A-911C-A487F9AE5A29}" presName="compNode" presStyleCnt="0"/>
      <dgm:spPr/>
    </dgm:pt>
    <dgm:pt modelId="{70A2EA7C-B943-4457-910A-ACE0AFA43BC5}" type="pres">
      <dgm:prSet presAssocID="{33A9F80F-4FB8-460A-911C-A487F9AE5A29}" presName="iconBgRect" presStyleLbl="bgShp" presStyleIdx="1" presStyleCnt="5"/>
      <dgm:spPr/>
    </dgm:pt>
    <dgm:pt modelId="{653C0AD3-191E-47F7-9014-2029AE78889F}" type="pres">
      <dgm:prSet presAssocID="{33A9F80F-4FB8-460A-911C-A487F9AE5A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AAB59F-F70B-4771-A003-E8C277A483EF}" type="pres">
      <dgm:prSet presAssocID="{33A9F80F-4FB8-460A-911C-A487F9AE5A29}" presName="spaceRect" presStyleCnt="0"/>
      <dgm:spPr/>
    </dgm:pt>
    <dgm:pt modelId="{9ED788A9-AA9F-414F-8955-E4C0F7AF8A44}" type="pres">
      <dgm:prSet presAssocID="{33A9F80F-4FB8-460A-911C-A487F9AE5A29}" presName="textRect" presStyleLbl="revTx" presStyleIdx="1" presStyleCnt="5">
        <dgm:presLayoutVars>
          <dgm:chMax val="1"/>
          <dgm:chPref val="1"/>
        </dgm:presLayoutVars>
      </dgm:prSet>
      <dgm:spPr/>
    </dgm:pt>
    <dgm:pt modelId="{F3BDAA9B-B832-4300-8542-2E54FE95DD8B}" type="pres">
      <dgm:prSet presAssocID="{6B8A9E82-6466-4B07-B446-2E18E4D737CA}" presName="sibTrans" presStyleCnt="0"/>
      <dgm:spPr/>
    </dgm:pt>
    <dgm:pt modelId="{E1A3A8F7-339D-4FC2-AE82-34B7E37B6BB7}" type="pres">
      <dgm:prSet presAssocID="{4591FF68-BDEE-4F2F-AD29-BDA58B8F4C56}" presName="compNode" presStyleCnt="0"/>
      <dgm:spPr/>
    </dgm:pt>
    <dgm:pt modelId="{F13E32B4-6003-42BB-B1B0-0ABFCB647F2A}" type="pres">
      <dgm:prSet presAssocID="{4591FF68-BDEE-4F2F-AD29-BDA58B8F4C56}" presName="iconBgRect" presStyleLbl="bgShp" presStyleIdx="2" presStyleCnt="5"/>
      <dgm:spPr/>
    </dgm:pt>
    <dgm:pt modelId="{D6BEC8EF-D767-4DCE-B757-C8616F12BCAC}" type="pres">
      <dgm:prSet presAssocID="{4591FF68-BDEE-4F2F-AD29-BDA58B8F4C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B2B6930-85C9-497C-BA15-A7B59A3767DA}" type="pres">
      <dgm:prSet presAssocID="{4591FF68-BDEE-4F2F-AD29-BDA58B8F4C56}" presName="spaceRect" presStyleCnt="0"/>
      <dgm:spPr/>
    </dgm:pt>
    <dgm:pt modelId="{0313338D-DAA9-4B72-8E25-A6CBA5CFE6EA}" type="pres">
      <dgm:prSet presAssocID="{4591FF68-BDEE-4F2F-AD29-BDA58B8F4C56}" presName="textRect" presStyleLbl="revTx" presStyleIdx="2" presStyleCnt="5">
        <dgm:presLayoutVars>
          <dgm:chMax val="1"/>
          <dgm:chPref val="1"/>
        </dgm:presLayoutVars>
      </dgm:prSet>
      <dgm:spPr/>
    </dgm:pt>
    <dgm:pt modelId="{94C72498-7C12-4E6D-8526-BEAA728D6565}" type="pres">
      <dgm:prSet presAssocID="{472CAB1C-008A-44EF-B711-04AC58C968D8}" presName="sibTrans" presStyleCnt="0"/>
      <dgm:spPr/>
    </dgm:pt>
    <dgm:pt modelId="{EF990781-1107-432C-AEAE-FDBBE6DB40A9}" type="pres">
      <dgm:prSet presAssocID="{BD1E6A81-1845-4518-B778-9844D4FDC350}" presName="compNode" presStyleCnt="0"/>
      <dgm:spPr/>
    </dgm:pt>
    <dgm:pt modelId="{AFEC362D-7238-449F-B33B-07CA42062323}" type="pres">
      <dgm:prSet presAssocID="{BD1E6A81-1845-4518-B778-9844D4FDC350}" presName="iconBgRect" presStyleLbl="bgShp" presStyleIdx="3" presStyleCnt="5"/>
      <dgm:spPr/>
    </dgm:pt>
    <dgm:pt modelId="{5C439428-1383-45D9-B442-C49F86321484}" type="pres">
      <dgm:prSet presAssocID="{BD1E6A81-1845-4518-B778-9844D4FDC3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34702BC-DF93-4C49-B6C4-7CA705D7F543}" type="pres">
      <dgm:prSet presAssocID="{BD1E6A81-1845-4518-B778-9844D4FDC350}" presName="spaceRect" presStyleCnt="0"/>
      <dgm:spPr/>
    </dgm:pt>
    <dgm:pt modelId="{E28A8B3B-8F40-412E-AA4F-C05DB5E40A6B}" type="pres">
      <dgm:prSet presAssocID="{BD1E6A81-1845-4518-B778-9844D4FDC350}" presName="textRect" presStyleLbl="revTx" presStyleIdx="3" presStyleCnt="5">
        <dgm:presLayoutVars>
          <dgm:chMax val="1"/>
          <dgm:chPref val="1"/>
        </dgm:presLayoutVars>
      </dgm:prSet>
      <dgm:spPr/>
    </dgm:pt>
    <dgm:pt modelId="{F5A9832D-8261-4B24-AB44-0ADCFE96456F}" type="pres">
      <dgm:prSet presAssocID="{6F9DFF5F-0670-4784-A81A-8612E642292C}" presName="sibTrans" presStyleCnt="0"/>
      <dgm:spPr/>
    </dgm:pt>
    <dgm:pt modelId="{150EA8C8-9693-4D2D-B6A9-B22DB3143B89}" type="pres">
      <dgm:prSet presAssocID="{A24E1F4F-F20C-46F1-9AE5-E712A68A1FFC}" presName="compNode" presStyleCnt="0"/>
      <dgm:spPr/>
    </dgm:pt>
    <dgm:pt modelId="{097B4BF2-0D0F-4FA9-BB0B-27654763018A}" type="pres">
      <dgm:prSet presAssocID="{A24E1F4F-F20C-46F1-9AE5-E712A68A1FFC}" presName="iconBgRect" presStyleLbl="bgShp" presStyleIdx="4" presStyleCnt="5"/>
      <dgm:spPr/>
    </dgm:pt>
    <dgm:pt modelId="{C7D97E76-B3C6-4DA2-B24A-60A0274024DC}" type="pres">
      <dgm:prSet presAssocID="{A24E1F4F-F20C-46F1-9AE5-E712A68A1F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E92B9319-D2A2-45C8-8B34-F08B7CB762CA}" type="pres">
      <dgm:prSet presAssocID="{A24E1F4F-F20C-46F1-9AE5-E712A68A1FFC}" presName="spaceRect" presStyleCnt="0"/>
      <dgm:spPr/>
    </dgm:pt>
    <dgm:pt modelId="{BFE84415-7893-4122-9B5E-029FE9E4181D}" type="pres">
      <dgm:prSet presAssocID="{A24E1F4F-F20C-46F1-9AE5-E712A68A1F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CC0203-E5E3-4A29-893A-E2AE3202186B}" srcId="{5B0218F4-731B-454C-81D6-F76D02D76277}" destId="{0527F776-783A-4B17-AB74-B6239EC85E1B}" srcOrd="0" destOrd="0" parTransId="{2ADE9F97-88C9-4278-8723-366216AD3249}" sibTransId="{9E004733-C69E-4399-BA18-4683A14EB22A}"/>
    <dgm:cxn modelId="{4B504A21-679C-46F6-BA08-1743EF309FBE}" type="presOf" srcId="{33A9F80F-4FB8-460A-911C-A487F9AE5A29}" destId="{9ED788A9-AA9F-414F-8955-E4C0F7AF8A44}" srcOrd="0" destOrd="0" presId="urn:microsoft.com/office/officeart/2018/5/layout/IconCircleLabelList"/>
    <dgm:cxn modelId="{AC916135-6214-43A6-BA9C-2F56B96D902E}" type="presOf" srcId="{A24E1F4F-F20C-46F1-9AE5-E712A68A1FFC}" destId="{BFE84415-7893-4122-9B5E-029FE9E4181D}" srcOrd="0" destOrd="0" presId="urn:microsoft.com/office/officeart/2018/5/layout/IconCircleLabelList"/>
    <dgm:cxn modelId="{F0371D4D-8549-4594-84D6-505CC34EBBC7}" srcId="{5B0218F4-731B-454C-81D6-F76D02D76277}" destId="{A24E1F4F-F20C-46F1-9AE5-E712A68A1FFC}" srcOrd="4" destOrd="0" parTransId="{6241087F-BF1C-40A6-99B2-152E93C79B02}" sibTransId="{6E323C5F-9F7A-49A7-8368-B0DBC91D6344}"/>
    <dgm:cxn modelId="{E3DDBD52-A7C7-4AE7-9DBA-8973A9884729}" type="presOf" srcId="{4591FF68-BDEE-4F2F-AD29-BDA58B8F4C56}" destId="{0313338D-DAA9-4B72-8E25-A6CBA5CFE6EA}" srcOrd="0" destOrd="0" presId="urn:microsoft.com/office/officeart/2018/5/layout/IconCircleLabelList"/>
    <dgm:cxn modelId="{F7001957-10B6-463B-B508-41FAF01E4744}" type="presOf" srcId="{5B0218F4-731B-454C-81D6-F76D02D76277}" destId="{7C27438B-D2CD-4783-A900-6C51B3F7B49D}" srcOrd="0" destOrd="0" presId="urn:microsoft.com/office/officeart/2018/5/layout/IconCircleLabelList"/>
    <dgm:cxn modelId="{F06E3C82-33CF-4B85-B76E-5A68AC853B0B}" srcId="{5B0218F4-731B-454C-81D6-F76D02D76277}" destId="{BD1E6A81-1845-4518-B778-9844D4FDC350}" srcOrd="3" destOrd="0" parTransId="{14D19DC4-4EE0-4549-896C-9D19BE051B29}" sibTransId="{6F9DFF5F-0670-4784-A81A-8612E642292C}"/>
    <dgm:cxn modelId="{080ABEA4-76ED-4CC4-B304-1DE575C4FCE9}" srcId="{5B0218F4-731B-454C-81D6-F76D02D76277}" destId="{4591FF68-BDEE-4F2F-AD29-BDA58B8F4C56}" srcOrd="2" destOrd="0" parTransId="{076C20EB-563F-4BED-9167-E6EC0D0E085D}" sibTransId="{472CAB1C-008A-44EF-B711-04AC58C968D8}"/>
    <dgm:cxn modelId="{5C1958B2-B874-4DC9-B610-E851330B521A}" type="presOf" srcId="{0527F776-783A-4B17-AB74-B6239EC85E1B}" destId="{C2569F72-B273-4854-8669-17BB1D2E6E86}" srcOrd="0" destOrd="0" presId="urn:microsoft.com/office/officeart/2018/5/layout/IconCircleLabelList"/>
    <dgm:cxn modelId="{BC0537C0-81ED-427E-B57B-7F2A55AA72F6}" type="presOf" srcId="{BD1E6A81-1845-4518-B778-9844D4FDC350}" destId="{E28A8B3B-8F40-412E-AA4F-C05DB5E40A6B}" srcOrd="0" destOrd="0" presId="urn:microsoft.com/office/officeart/2018/5/layout/IconCircleLabelList"/>
    <dgm:cxn modelId="{D8A602E3-2637-4BEC-953A-AC30CDE6FE97}" srcId="{5B0218F4-731B-454C-81D6-F76D02D76277}" destId="{33A9F80F-4FB8-460A-911C-A487F9AE5A29}" srcOrd="1" destOrd="0" parTransId="{EFA20A8C-60CA-42B1-AD7B-8D2B1872C294}" sibTransId="{6B8A9E82-6466-4B07-B446-2E18E4D737CA}"/>
    <dgm:cxn modelId="{69941992-3171-4E4A-A452-2E64349D7234}" type="presParOf" srcId="{7C27438B-D2CD-4783-A900-6C51B3F7B49D}" destId="{6A1014CA-715C-4EAF-B7A6-CCD01571F527}" srcOrd="0" destOrd="0" presId="urn:microsoft.com/office/officeart/2018/5/layout/IconCircleLabelList"/>
    <dgm:cxn modelId="{C18EE1FF-E1E4-404D-A182-3100D3C665EC}" type="presParOf" srcId="{6A1014CA-715C-4EAF-B7A6-CCD01571F527}" destId="{7711475C-613F-4267-B438-7B93F8567CBD}" srcOrd="0" destOrd="0" presId="urn:microsoft.com/office/officeart/2018/5/layout/IconCircleLabelList"/>
    <dgm:cxn modelId="{84FC6B0F-52DA-4FDE-8027-6EAF88EDCD99}" type="presParOf" srcId="{6A1014CA-715C-4EAF-B7A6-CCD01571F527}" destId="{0D0BBD35-5413-467D-AF94-A6620CC9AF20}" srcOrd="1" destOrd="0" presId="urn:microsoft.com/office/officeart/2018/5/layout/IconCircleLabelList"/>
    <dgm:cxn modelId="{162AFBC6-27F4-400B-ACEA-10AB33AA1D6C}" type="presParOf" srcId="{6A1014CA-715C-4EAF-B7A6-CCD01571F527}" destId="{B986E0B9-6E62-4917-B0FE-EB42D501554C}" srcOrd="2" destOrd="0" presId="urn:microsoft.com/office/officeart/2018/5/layout/IconCircleLabelList"/>
    <dgm:cxn modelId="{561019E4-EBCB-41EB-AF20-0AC48B521E8B}" type="presParOf" srcId="{6A1014CA-715C-4EAF-B7A6-CCD01571F527}" destId="{C2569F72-B273-4854-8669-17BB1D2E6E86}" srcOrd="3" destOrd="0" presId="urn:microsoft.com/office/officeart/2018/5/layout/IconCircleLabelList"/>
    <dgm:cxn modelId="{EEE32DA1-0B91-42F6-987E-7766F19C6666}" type="presParOf" srcId="{7C27438B-D2CD-4783-A900-6C51B3F7B49D}" destId="{A16DC81A-85D8-4B9E-8A10-899C908135FF}" srcOrd="1" destOrd="0" presId="urn:microsoft.com/office/officeart/2018/5/layout/IconCircleLabelList"/>
    <dgm:cxn modelId="{011C077A-68BF-412A-8CE6-4474F2330A20}" type="presParOf" srcId="{7C27438B-D2CD-4783-A900-6C51B3F7B49D}" destId="{97B471B1-74A4-46D1-9B04-4BCE1DDF0F31}" srcOrd="2" destOrd="0" presId="urn:microsoft.com/office/officeart/2018/5/layout/IconCircleLabelList"/>
    <dgm:cxn modelId="{BCA470A8-414C-4807-B55F-1C96B1E74D2F}" type="presParOf" srcId="{97B471B1-74A4-46D1-9B04-4BCE1DDF0F31}" destId="{70A2EA7C-B943-4457-910A-ACE0AFA43BC5}" srcOrd="0" destOrd="0" presId="urn:microsoft.com/office/officeart/2018/5/layout/IconCircleLabelList"/>
    <dgm:cxn modelId="{5AAFE762-5055-4D22-B5C4-E1D7DF186A78}" type="presParOf" srcId="{97B471B1-74A4-46D1-9B04-4BCE1DDF0F31}" destId="{653C0AD3-191E-47F7-9014-2029AE78889F}" srcOrd="1" destOrd="0" presId="urn:microsoft.com/office/officeart/2018/5/layout/IconCircleLabelList"/>
    <dgm:cxn modelId="{932CEEE5-7257-4025-8EBF-0DE81B69F0CE}" type="presParOf" srcId="{97B471B1-74A4-46D1-9B04-4BCE1DDF0F31}" destId="{F9AAB59F-F70B-4771-A003-E8C277A483EF}" srcOrd="2" destOrd="0" presId="urn:microsoft.com/office/officeart/2018/5/layout/IconCircleLabelList"/>
    <dgm:cxn modelId="{74636317-0DE5-4C82-9357-8011ACA27EA8}" type="presParOf" srcId="{97B471B1-74A4-46D1-9B04-4BCE1DDF0F31}" destId="{9ED788A9-AA9F-414F-8955-E4C0F7AF8A44}" srcOrd="3" destOrd="0" presId="urn:microsoft.com/office/officeart/2018/5/layout/IconCircleLabelList"/>
    <dgm:cxn modelId="{88C37E64-1716-4FB7-BFDB-089F4638CEB0}" type="presParOf" srcId="{7C27438B-D2CD-4783-A900-6C51B3F7B49D}" destId="{F3BDAA9B-B832-4300-8542-2E54FE95DD8B}" srcOrd="3" destOrd="0" presId="urn:microsoft.com/office/officeart/2018/5/layout/IconCircleLabelList"/>
    <dgm:cxn modelId="{E7BBE370-3176-4024-960E-3FF6B01E896A}" type="presParOf" srcId="{7C27438B-D2CD-4783-A900-6C51B3F7B49D}" destId="{E1A3A8F7-339D-4FC2-AE82-34B7E37B6BB7}" srcOrd="4" destOrd="0" presId="urn:microsoft.com/office/officeart/2018/5/layout/IconCircleLabelList"/>
    <dgm:cxn modelId="{9F406187-A07F-4319-B3FB-5DA8512CD74B}" type="presParOf" srcId="{E1A3A8F7-339D-4FC2-AE82-34B7E37B6BB7}" destId="{F13E32B4-6003-42BB-B1B0-0ABFCB647F2A}" srcOrd="0" destOrd="0" presId="urn:microsoft.com/office/officeart/2018/5/layout/IconCircleLabelList"/>
    <dgm:cxn modelId="{CEE6F849-1575-483C-A286-5C2F24B0DBC8}" type="presParOf" srcId="{E1A3A8F7-339D-4FC2-AE82-34B7E37B6BB7}" destId="{D6BEC8EF-D767-4DCE-B757-C8616F12BCAC}" srcOrd="1" destOrd="0" presId="urn:microsoft.com/office/officeart/2018/5/layout/IconCircleLabelList"/>
    <dgm:cxn modelId="{9D233428-3680-47B8-A0B1-15DA1E372DE2}" type="presParOf" srcId="{E1A3A8F7-339D-4FC2-AE82-34B7E37B6BB7}" destId="{2B2B6930-85C9-497C-BA15-A7B59A3767DA}" srcOrd="2" destOrd="0" presId="urn:microsoft.com/office/officeart/2018/5/layout/IconCircleLabelList"/>
    <dgm:cxn modelId="{DD9E4927-846D-4BC1-8795-A17D5B9B6F65}" type="presParOf" srcId="{E1A3A8F7-339D-4FC2-AE82-34B7E37B6BB7}" destId="{0313338D-DAA9-4B72-8E25-A6CBA5CFE6EA}" srcOrd="3" destOrd="0" presId="urn:microsoft.com/office/officeart/2018/5/layout/IconCircleLabelList"/>
    <dgm:cxn modelId="{701E16F8-2B09-4719-B9A8-BAB16F480FD3}" type="presParOf" srcId="{7C27438B-D2CD-4783-A900-6C51B3F7B49D}" destId="{94C72498-7C12-4E6D-8526-BEAA728D6565}" srcOrd="5" destOrd="0" presId="urn:microsoft.com/office/officeart/2018/5/layout/IconCircleLabelList"/>
    <dgm:cxn modelId="{EBF9ECC6-7A05-440B-8016-ECC6B0C12004}" type="presParOf" srcId="{7C27438B-D2CD-4783-A900-6C51B3F7B49D}" destId="{EF990781-1107-432C-AEAE-FDBBE6DB40A9}" srcOrd="6" destOrd="0" presId="urn:microsoft.com/office/officeart/2018/5/layout/IconCircleLabelList"/>
    <dgm:cxn modelId="{3273B25E-843A-49A3-AD2C-3B7AA4B57DE5}" type="presParOf" srcId="{EF990781-1107-432C-AEAE-FDBBE6DB40A9}" destId="{AFEC362D-7238-449F-B33B-07CA42062323}" srcOrd="0" destOrd="0" presId="urn:microsoft.com/office/officeart/2018/5/layout/IconCircleLabelList"/>
    <dgm:cxn modelId="{8AC679EA-679B-4793-A0FD-49A6E591729D}" type="presParOf" srcId="{EF990781-1107-432C-AEAE-FDBBE6DB40A9}" destId="{5C439428-1383-45D9-B442-C49F86321484}" srcOrd="1" destOrd="0" presId="urn:microsoft.com/office/officeart/2018/5/layout/IconCircleLabelList"/>
    <dgm:cxn modelId="{A83C8800-523F-4BE6-98D0-FBEF315D9D8E}" type="presParOf" srcId="{EF990781-1107-432C-AEAE-FDBBE6DB40A9}" destId="{834702BC-DF93-4C49-B6C4-7CA705D7F543}" srcOrd="2" destOrd="0" presId="urn:microsoft.com/office/officeart/2018/5/layout/IconCircleLabelList"/>
    <dgm:cxn modelId="{D75A22B0-85C5-4F8C-94A7-5523D38A578D}" type="presParOf" srcId="{EF990781-1107-432C-AEAE-FDBBE6DB40A9}" destId="{E28A8B3B-8F40-412E-AA4F-C05DB5E40A6B}" srcOrd="3" destOrd="0" presId="urn:microsoft.com/office/officeart/2018/5/layout/IconCircleLabelList"/>
    <dgm:cxn modelId="{181CB752-384B-41B8-A705-C4258CC7036E}" type="presParOf" srcId="{7C27438B-D2CD-4783-A900-6C51B3F7B49D}" destId="{F5A9832D-8261-4B24-AB44-0ADCFE96456F}" srcOrd="7" destOrd="0" presId="urn:microsoft.com/office/officeart/2018/5/layout/IconCircleLabelList"/>
    <dgm:cxn modelId="{4544A542-7BB7-4874-82F7-02F8959F2D2F}" type="presParOf" srcId="{7C27438B-D2CD-4783-A900-6C51B3F7B49D}" destId="{150EA8C8-9693-4D2D-B6A9-B22DB3143B89}" srcOrd="8" destOrd="0" presId="urn:microsoft.com/office/officeart/2018/5/layout/IconCircleLabelList"/>
    <dgm:cxn modelId="{5B2843F0-65FB-449D-81DB-AE69CC71081C}" type="presParOf" srcId="{150EA8C8-9693-4D2D-B6A9-B22DB3143B89}" destId="{097B4BF2-0D0F-4FA9-BB0B-27654763018A}" srcOrd="0" destOrd="0" presId="urn:microsoft.com/office/officeart/2018/5/layout/IconCircleLabelList"/>
    <dgm:cxn modelId="{A3F61CD1-8ACA-4FD5-A6C8-788D1731AFB1}" type="presParOf" srcId="{150EA8C8-9693-4D2D-B6A9-B22DB3143B89}" destId="{C7D97E76-B3C6-4DA2-B24A-60A0274024DC}" srcOrd="1" destOrd="0" presId="urn:microsoft.com/office/officeart/2018/5/layout/IconCircleLabelList"/>
    <dgm:cxn modelId="{C0974DB8-629B-4188-B829-DBCF202B6FCE}" type="presParOf" srcId="{150EA8C8-9693-4D2D-B6A9-B22DB3143B89}" destId="{E92B9319-D2A2-45C8-8B34-F08B7CB762CA}" srcOrd="2" destOrd="0" presId="urn:microsoft.com/office/officeart/2018/5/layout/IconCircleLabelList"/>
    <dgm:cxn modelId="{ECF1C4BB-7C96-4B4B-BB2C-D51AD71D5A21}" type="presParOf" srcId="{150EA8C8-9693-4D2D-B6A9-B22DB3143B89}" destId="{BFE84415-7893-4122-9B5E-029FE9E418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1475C-613F-4267-B438-7B93F8567CBD}">
      <dsp:nvSpPr>
        <dsp:cNvPr id="0" name=""/>
        <dsp:cNvSpPr/>
      </dsp:nvSpPr>
      <dsp:spPr>
        <a:xfrm>
          <a:off x="631199" y="72736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BBD35-5413-467D-AF94-A6620CC9AF20}">
      <dsp:nvSpPr>
        <dsp:cNvPr id="0" name=""/>
        <dsp:cNvSpPr/>
      </dsp:nvSpPr>
      <dsp:spPr>
        <a:xfrm>
          <a:off x="865199" y="9613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69F72-B273-4854-8669-17BB1D2E6E86}">
      <dsp:nvSpPr>
        <dsp:cNvPr id="0" name=""/>
        <dsp:cNvSpPr/>
      </dsp:nvSpPr>
      <dsp:spPr>
        <a:xfrm>
          <a:off x="280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Présentation du projet</a:t>
          </a:r>
          <a:endParaRPr lang="en-US" sz="1600" kern="1200" dirty="0"/>
        </a:p>
      </dsp:txBody>
      <dsp:txXfrm>
        <a:off x="280199" y="2167369"/>
        <a:ext cx="1800000" cy="720000"/>
      </dsp:txXfrm>
    </dsp:sp>
    <dsp:sp modelId="{70A2EA7C-B943-4457-910A-ACE0AFA43BC5}">
      <dsp:nvSpPr>
        <dsp:cNvPr id="0" name=""/>
        <dsp:cNvSpPr/>
      </dsp:nvSpPr>
      <dsp:spPr>
        <a:xfrm>
          <a:off x="2746199" y="72736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C0AD3-191E-47F7-9014-2029AE78889F}">
      <dsp:nvSpPr>
        <dsp:cNvPr id="0" name=""/>
        <dsp:cNvSpPr/>
      </dsp:nvSpPr>
      <dsp:spPr>
        <a:xfrm>
          <a:off x="2980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788A9-AA9F-414F-8955-E4C0F7AF8A44}">
      <dsp:nvSpPr>
        <dsp:cNvPr id="0" name=""/>
        <dsp:cNvSpPr/>
      </dsp:nvSpPr>
      <dsp:spPr>
        <a:xfrm>
          <a:off x="2395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Objectifs du projet</a:t>
          </a:r>
          <a:endParaRPr lang="en-US" sz="1600" kern="1200" dirty="0"/>
        </a:p>
      </dsp:txBody>
      <dsp:txXfrm>
        <a:off x="2395199" y="2167369"/>
        <a:ext cx="1800000" cy="720000"/>
      </dsp:txXfrm>
    </dsp:sp>
    <dsp:sp modelId="{F13E32B4-6003-42BB-B1B0-0ABFCB647F2A}">
      <dsp:nvSpPr>
        <dsp:cNvPr id="0" name=""/>
        <dsp:cNvSpPr/>
      </dsp:nvSpPr>
      <dsp:spPr>
        <a:xfrm>
          <a:off x="4861199" y="72736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EC8EF-D767-4DCE-B757-C8616F12BCAC}">
      <dsp:nvSpPr>
        <dsp:cNvPr id="0" name=""/>
        <dsp:cNvSpPr/>
      </dsp:nvSpPr>
      <dsp:spPr>
        <a:xfrm>
          <a:off x="5095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338D-DAA9-4B72-8E25-A6CBA5CFE6EA}">
      <dsp:nvSpPr>
        <dsp:cNvPr id="0" name=""/>
        <dsp:cNvSpPr/>
      </dsp:nvSpPr>
      <dsp:spPr>
        <a:xfrm>
          <a:off x="4510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Run.sh</a:t>
          </a:r>
          <a:endParaRPr lang="en-US" sz="1600" kern="1200" dirty="0"/>
        </a:p>
      </dsp:txBody>
      <dsp:txXfrm>
        <a:off x="4510199" y="2167369"/>
        <a:ext cx="1800000" cy="720000"/>
      </dsp:txXfrm>
    </dsp:sp>
    <dsp:sp modelId="{AFEC362D-7238-449F-B33B-07CA42062323}">
      <dsp:nvSpPr>
        <dsp:cNvPr id="0" name=""/>
        <dsp:cNvSpPr/>
      </dsp:nvSpPr>
      <dsp:spPr>
        <a:xfrm>
          <a:off x="6976199" y="72736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9428-1383-45D9-B442-C49F86321484}">
      <dsp:nvSpPr>
        <dsp:cNvPr id="0" name=""/>
        <dsp:cNvSpPr/>
      </dsp:nvSpPr>
      <dsp:spPr>
        <a:xfrm>
          <a:off x="7210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A8B3B-8F40-412E-AA4F-C05DB5E40A6B}">
      <dsp:nvSpPr>
        <dsp:cNvPr id="0" name=""/>
        <dsp:cNvSpPr/>
      </dsp:nvSpPr>
      <dsp:spPr>
        <a:xfrm>
          <a:off x="6625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Démonstration</a:t>
          </a:r>
          <a:endParaRPr lang="en-US" sz="1600" kern="1200"/>
        </a:p>
      </dsp:txBody>
      <dsp:txXfrm>
        <a:off x="6625199" y="2167369"/>
        <a:ext cx="1800000" cy="720000"/>
      </dsp:txXfrm>
    </dsp:sp>
    <dsp:sp modelId="{097B4BF2-0D0F-4FA9-BB0B-27654763018A}">
      <dsp:nvSpPr>
        <dsp:cNvPr id="0" name=""/>
        <dsp:cNvSpPr/>
      </dsp:nvSpPr>
      <dsp:spPr>
        <a:xfrm>
          <a:off x="9091199" y="72736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97E76-B3C6-4DA2-B24A-60A0274024DC}">
      <dsp:nvSpPr>
        <dsp:cNvPr id="0" name=""/>
        <dsp:cNvSpPr/>
      </dsp:nvSpPr>
      <dsp:spPr>
        <a:xfrm>
          <a:off x="9325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4415-7893-4122-9B5E-029FE9E4181D}">
      <dsp:nvSpPr>
        <dsp:cNvPr id="0" name=""/>
        <dsp:cNvSpPr/>
      </dsp:nvSpPr>
      <dsp:spPr>
        <a:xfrm>
          <a:off x="8740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Problèmes rencontrés</a:t>
          </a:r>
          <a:endParaRPr lang="en-US" sz="1600" kern="1200" dirty="0"/>
        </a:p>
      </dsp:txBody>
      <dsp:txXfrm>
        <a:off x="8740199" y="21673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37B1D-6903-4F6C-AC75-5FD675E1D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INFRA/SI B2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973611-9C34-41B7-98A6-4A5B2796D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Caselles Mathieu</a:t>
            </a:r>
          </a:p>
          <a:p>
            <a:r>
              <a:rPr lang="fr-FR" dirty="0"/>
              <a:t>Feydit Rémi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3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925DC-9099-44BF-881B-E9C7DA86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1C4B04D-5751-4273-981B-0FEF2C644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629127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9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0D0BB-B1B9-4E21-AF5F-7431C436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Présentation du projet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3062C-1356-4A75-9CFC-293BAF10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Gestion d’un serveur Minecraft</a:t>
            </a:r>
          </a:p>
          <a:p>
            <a:r>
              <a:rPr lang="fr-FR">
                <a:solidFill>
                  <a:schemeClr val="tx1"/>
                </a:solidFill>
              </a:rPr>
              <a:t>Bonus : serveur git avec déploiement automatique.</a:t>
            </a:r>
          </a:p>
        </p:txBody>
      </p:sp>
    </p:spTree>
    <p:extLst>
      <p:ext uri="{BB962C8B-B14F-4D97-AF65-F5344CB8AC3E}">
        <p14:creationId xmlns:p14="http://schemas.microsoft.com/office/powerpoint/2010/main" val="112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21239-3E73-4907-AD2D-1A754C23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cap="all"/>
            </a:pPr>
            <a:r>
              <a:rPr lang="fr-FR" dirty="0"/>
              <a:t>Objectifs du 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4B9AE-75A3-49FA-B5A7-40323967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Via une page web: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-Démarrer/Éteindre le serveur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-Accéder à la console Minecraft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-Changer de version en 2 clics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-Changer les propriétés du serveur (max de joueur, difficulté ...)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-Gestion des backups du monde et du </a:t>
            </a:r>
            <a:r>
              <a:rPr lang="fr-FR" dirty="0" err="1">
                <a:solidFill>
                  <a:schemeClr val="tx1"/>
                </a:solidFill>
              </a:rPr>
              <a:t>serveur.properties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 facilement via un terminal grâce à des scripts </a:t>
            </a:r>
            <a:r>
              <a:rPr lang="fr-FR" dirty="0" err="1">
                <a:solidFill>
                  <a:schemeClr val="tx1"/>
                </a:solidFill>
              </a:rPr>
              <a:t>bash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/>
              <a:t>    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5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9464B-4F9C-4F66-B507-6D79F4B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Run.sh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EBCDF-AC4B-44F7-B0F8-8494C31F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Installation de différents packages</a:t>
            </a:r>
          </a:p>
          <a:p>
            <a:r>
              <a:rPr lang="fr-FR">
                <a:solidFill>
                  <a:schemeClr val="tx1"/>
                </a:solidFill>
              </a:rPr>
              <a:t>Configuration de fichiers</a:t>
            </a:r>
          </a:p>
        </p:txBody>
      </p:sp>
    </p:spTree>
    <p:extLst>
      <p:ext uri="{BB962C8B-B14F-4D97-AF65-F5344CB8AC3E}">
        <p14:creationId xmlns:p14="http://schemas.microsoft.com/office/powerpoint/2010/main" val="18418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D341B-1569-43A1-8039-12B34D7B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860A2-F14A-41E2-AE14-7799E2B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41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F6A2B-246B-410B-99DE-AD8AD7F5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B821E-FACB-4ADB-AC44-8EA4327B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Bonus git avec déploiement automatique.</a:t>
            </a:r>
          </a:p>
        </p:txBody>
      </p:sp>
    </p:spTree>
    <p:extLst>
      <p:ext uri="{BB962C8B-B14F-4D97-AF65-F5344CB8AC3E}">
        <p14:creationId xmlns:p14="http://schemas.microsoft.com/office/powerpoint/2010/main" val="30075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D945EC-6E2D-41DA-BE80-54F67A90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357086615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Secteur</vt:lpstr>
      <vt:lpstr>PROJET INFRA/SI B2</vt:lpstr>
      <vt:lpstr>Sommaire</vt:lpstr>
      <vt:lpstr>Présentation du projet</vt:lpstr>
      <vt:lpstr>Objectifs du projet</vt:lpstr>
      <vt:lpstr>Run.sh</vt:lpstr>
      <vt:lpstr>Présentation PowerPoint</vt:lpstr>
      <vt:lpstr>Problèmes rencontrés 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INFRA/SI B2</dc:title>
  <dc:creator>Mathieu Caselles</dc:creator>
  <cp:lastModifiedBy>Mathieu Caselles</cp:lastModifiedBy>
  <cp:revision>2</cp:revision>
  <dcterms:created xsi:type="dcterms:W3CDTF">2020-02-26T11:23:40Z</dcterms:created>
  <dcterms:modified xsi:type="dcterms:W3CDTF">2020-02-26T11:27:24Z</dcterms:modified>
</cp:coreProperties>
</file>