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5E454-1378-40D4-A792-07A59967C141}" v="25" dt="2025-10-17T09:07:57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i lefranc" userId="4a296769807c0b6f" providerId="LiveId" clId="{EA4BA27B-96E5-4121-B2D3-51880959F7E4}"/>
    <pc:docChg chg="undo custSel addSld modSld sldOrd">
      <pc:chgData name="remi lefranc" userId="4a296769807c0b6f" providerId="LiveId" clId="{EA4BA27B-96E5-4121-B2D3-51880959F7E4}" dt="2025-10-20T14:29:33.966" v="4208" actId="1076"/>
      <pc:docMkLst>
        <pc:docMk/>
      </pc:docMkLst>
      <pc:sldChg chg="addSp modSp mod">
        <pc:chgData name="remi lefranc" userId="4a296769807c0b6f" providerId="LiveId" clId="{EA4BA27B-96E5-4121-B2D3-51880959F7E4}" dt="2025-10-17T09:07:49.640" v="4126"/>
        <pc:sldMkLst>
          <pc:docMk/>
          <pc:sldMk cId="3122505224" sldId="256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3122505224" sldId="256"/>
            <ac:spMk id="2" creationId="{7BF8F223-0441-8239-42DC-8DE6498B695B}"/>
          </ac:spMkLst>
        </pc:spChg>
        <pc:spChg chg="mod">
          <ac:chgData name="remi lefranc" userId="4a296769807c0b6f" providerId="LiveId" clId="{EA4BA27B-96E5-4121-B2D3-51880959F7E4}" dt="2025-10-16T14:29:23.353" v="816" actId="1076"/>
          <ac:spMkLst>
            <pc:docMk/>
            <pc:sldMk cId="3122505224" sldId="256"/>
            <ac:spMk id="3" creationId="{C8F1A321-4C64-4678-CC26-57BDA62FF0D5}"/>
          </ac:spMkLst>
        </pc:spChg>
        <pc:picChg chg="add mod">
          <ac:chgData name="remi lefranc" userId="4a296769807c0b6f" providerId="LiveId" clId="{EA4BA27B-96E5-4121-B2D3-51880959F7E4}" dt="2025-10-16T14:30:44.934" v="847" actId="1076"/>
          <ac:picMkLst>
            <pc:docMk/>
            <pc:sldMk cId="3122505224" sldId="256"/>
            <ac:picMk id="12" creationId="{93380210-13AE-34F8-4FDA-55704C1DEB41}"/>
          </ac:picMkLst>
        </pc:picChg>
        <pc:picChg chg="add mod">
          <ac:chgData name="remi lefranc" userId="4a296769807c0b6f" providerId="LiveId" clId="{EA4BA27B-96E5-4121-B2D3-51880959F7E4}" dt="2025-10-16T14:30:44.934" v="847" actId="1076"/>
          <ac:picMkLst>
            <pc:docMk/>
            <pc:sldMk cId="3122505224" sldId="256"/>
            <ac:picMk id="14" creationId="{B8680BD7-B764-C127-6B9E-168294E66628}"/>
          </ac:picMkLst>
        </pc:picChg>
      </pc:sldChg>
      <pc:sldChg chg="modSp">
        <pc:chgData name="remi lefranc" userId="4a296769807c0b6f" providerId="LiveId" clId="{EA4BA27B-96E5-4121-B2D3-51880959F7E4}" dt="2025-10-17T09:07:04.831" v="4116"/>
        <pc:sldMkLst>
          <pc:docMk/>
          <pc:sldMk cId="22465725" sldId="259"/>
        </pc:sldMkLst>
        <pc:spChg chg="mod">
          <ac:chgData name="remi lefranc" userId="4a296769807c0b6f" providerId="LiveId" clId="{EA4BA27B-96E5-4121-B2D3-51880959F7E4}" dt="2025-10-17T09:07:04.831" v="4116"/>
          <ac:spMkLst>
            <pc:docMk/>
            <pc:sldMk cId="22465725" sldId="259"/>
            <ac:spMk id="2" creationId="{2752D909-335C-712A-6777-A1BF63219E28}"/>
          </ac:spMkLst>
        </pc:spChg>
      </pc:sldChg>
      <pc:sldChg chg="addSp delSp modSp mod">
        <pc:chgData name="remi lefranc" userId="4a296769807c0b6f" providerId="LiveId" clId="{EA4BA27B-96E5-4121-B2D3-51880959F7E4}" dt="2025-10-17T09:07:28.655" v="4119" actId="2"/>
        <pc:sldMkLst>
          <pc:docMk/>
          <pc:sldMk cId="3940362751" sldId="260"/>
        </pc:sldMkLst>
        <pc:spChg chg="mod">
          <ac:chgData name="remi lefranc" userId="4a296769807c0b6f" providerId="LiveId" clId="{EA4BA27B-96E5-4121-B2D3-51880959F7E4}" dt="2025-10-17T09:07:27.490" v="4118" actId="2"/>
          <ac:spMkLst>
            <pc:docMk/>
            <pc:sldMk cId="3940362751" sldId="260"/>
            <ac:spMk id="2" creationId="{E0A699D5-C5FD-C453-A754-5C336D2F1452}"/>
          </ac:spMkLst>
        </pc:spChg>
        <pc:spChg chg="add mod">
          <ac:chgData name="remi lefranc" userId="4a296769807c0b6f" providerId="LiveId" clId="{EA4BA27B-96E5-4121-B2D3-51880959F7E4}" dt="2025-10-17T09:07:28.655" v="4119" actId="2"/>
          <ac:spMkLst>
            <pc:docMk/>
            <pc:sldMk cId="3940362751" sldId="260"/>
            <ac:spMk id="4" creationId="{ADD93604-E90C-D47A-0647-90DCCD8A0A05}"/>
          </ac:spMkLst>
        </pc:spChg>
        <pc:spChg chg="mod">
          <ac:chgData name="remi lefranc" userId="4a296769807c0b6f" providerId="LiveId" clId="{EA4BA27B-96E5-4121-B2D3-51880959F7E4}" dt="2025-10-16T14:14:44.635" v="31" actId="20577"/>
          <ac:spMkLst>
            <pc:docMk/>
            <pc:sldMk cId="3940362751" sldId="260"/>
            <ac:spMk id="8" creationId="{E127E16A-BD70-4669-60C5-6E1939CC4ACD}"/>
          </ac:spMkLst>
        </pc:spChg>
      </pc:sldChg>
      <pc:sldChg chg="addSp delSp modSp add mod">
        <pc:chgData name="remi lefranc" userId="4a296769807c0b6f" providerId="LiveId" clId="{EA4BA27B-96E5-4121-B2D3-51880959F7E4}" dt="2025-10-17T09:07:39.531" v="4121" actId="313"/>
        <pc:sldMkLst>
          <pc:docMk/>
          <pc:sldMk cId="624062878" sldId="261"/>
        </pc:sldMkLst>
        <pc:spChg chg="mod">
          <ac:chgData name="remi lefranc" userId="4a296769807c0b6f" providerId="LiveId" clId="{EA4BA27B-96E5-4121-B2D3-51880959F7E4}" dt="2025-10-17T09:07:33.202" v="4120" actId="313"/>
          <ac:spMkLst>
            <pc:docMk/>
            <pc:sldMk cId="624062878" sldId="261"/>
            <ac:spMk id="2" creationId="{F48C1A41-FC0F-CB8E-F617-FB6AED3EEFA1}"/>
          </ac:spMkLst>
        </pc:spChg>
        <pc:spChg chg="add mod">
          <ac:chgData name="remi lefranc" userId="4a296769807c0b6f" providerId="LiveId" clId="{EA4BA27B-96E5-4121-B2D3-51880959F7E4}" dt="2025-10-17T09:07:39.531" v="4121" actId="313"/>
          <ac:spMkLst>
            <pc:docMk/>
            <pc:sldMk cId="624062878" sldId="261"/>
            <ac:spMk id="3" creationId="{60C595F6-6AB3-F8E2-7F52-E21B269F1EF2}"/>
          </ac:spMkLst>
        </pc:spChg>
        <pc:spChg chg="mod">
          <ac:chgData name="remi lefranc" userId="4a296769807c0b6f" providerId="LiveId" clId="{EA4BA27B-96E5-4121-B2D3-51880959F7E4}" dt="2025-10-16T14:24:02.353" v="809" actId="20577"/>
          <ac:spMkLst>
            <pc:docMk/>
            <pc:sldMk cId="624062878" sldId="261"/>
            <ac:spMk id="8" creationId="{D33C4826-A616-2516-3DFE-0985A700C08B}"/>
          </ac:spMkLst>
        </pc:spChg>
      </pc:sldChg>
      <pc:sldChg chg="modSp add mod">
        <pc:chgData name="remi lefranc" userId="4a296769807c0b6f" providerId="LiveId" clId="{EA4BA27B-96E5-4121-B2D3-51880959F7E4}" dt="2025-10-17T09:08:10.703" v="4130" actId="2"/>
        <pc:sldMkLst>
          <pc:docMk/>
          <pc:sldMk cId="3237105418" sldId="262"/>
        </pc:sldMkLst>
        <pc:spChg chg="mod">
          <ac:chgData name="remi lefranc" userId="4a296769807c0b6f" providerId="LiveId" clId="{EA4BA27B-96E5-4121-B2D3-51880959F7E4}" dt="2025-10-17T09:06:57.500" v="4115" actId="20577"/>
          <ac:spMkLst>
            <pc:docMk/>
            <pc:sldMk cId="3237105418" sldId="262"/>
            <ac:spMk id="2" creationId="{55D68335-215F-D69E-E52E-D781EA25D009}"/>
          </ac:spMkLst>
        </pc:spChg>
        <pc:spChg chg="mod">
          <ac:chgData name="remi lefranc" userId="4a296769807c0b6f" providerId="LiveId" clId="{EA4BA27B-96E5-4121-B2D3-51880959F7E4}" dt="2025-10-17T09:08:10.703" v="4130" actId="2"/>
          <ac:spMkLst>
            <pc:docMk/>
            <pc:sldMk cId="3237105418" sldId="262"/>
            <ac:spMk id="3" creationId="{96A11E3E-B6EE-6220-C0D7-B7592FAF8F2B}"/>
          </ac:spMkLst>
        </pc:spChg>
      </pc:sldChg>
      <pc:sldChg chg="modSp add mod">
        <pc:chgData name="remi lefranc" userId="4a296769807c0b6f" providerId="LiveId" clId="{EA4BA27B-96E5-4121-B2D3-51880959F7E4}" dt="2025-10-20T14:27:31.686" v="4181" actId="20577"/>
        <pc:sldMkLst>
          <pc:docMk/>
          <pc:sldMk cId="2756296230" sldId="263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2756296230" sldId="263"/>
            <ac:spMk id="2" creationId="{DE284818-87D9-C948-9F46-8FB16F33A3EB}"/>
          </ac:spMkLst>
        </pc:spChg>
        <pc:spChg chg="mod">
          <ac:chgData name="remi lefranc" userId="4a296769807c0b6f" providerId="LiveId" clId="{EA4BA27B-96E5-4121-B2D3-51880959F7E4}" dt="2025-10-20T14:27:31.686" v="4181" actId="20577"/>
          <ac:spMkLst>
            <pc:docMk/>
            <pc:sldMk cId="2756296230" sldId="263"/>
            <ac:spMk id="3" creationId="{ED890C4D-AC2B-8021-882D-3AE57CD87FE1}"/>
          </ac:spMkLst>
        </pc:spChg>
        <pc:spChg chg="mod">
          <ac:chgData name="remi lefranc" userId="4a296769807c0b6f" providerId="LiveId" clId="{EA4BA27B-96E5-4121-B2D3-51880959F7E4}" dt="2025-10-16T15:09:07.626" v="2286" actId="1035"/>
          <ac:spMkLst>
            <pc:docMk/>
            <pc:sldMk cId="2756296230" sldId="263"/>
            <ac:spMk id="8" creationId="{289D2EB3-F9CB-1E54-3F1F-DEC7150A6704}"/>
          </ac:spMkLst>
        </pc:spChg>
      </pc:sldChg>
      <pc:sldChg chg="addSp delSp modSp add mod">
        <pc:chgData name="remi lefranc" userId="4a296769807c0b6f" providerId="LiveId" clId="{EA4BA27B-96E5-4121-B2D3-51880959F7E4}" dt="2025-10-20T14:28:01.261" v="4206" actId="20577"/>
        <pc:sldMkLst>
          <pc:docMk/>
          <pc:sldMk cId="1938560507" sldId="264"/>
        </pc:sldMkLst>
        <pc:spChg chg="mod">
          <ac:chgData name="remi lefranc" userId="4a296769807c0b6f" providerId="LiveId" clId="{EA4BA27B-96E5-4121-B2D3-51880959F7E4}" dt="2025-10-17T09:07:47.829" v="4125" actId="313"/>
          <ac:spMkLst>
            <pc:docMk/>
            <pc:sldMk cId="1938560507" sldId="264"/>
            <ac:spMk id="2" creationId="{58A9FD44-8007-36D4-AEA0-5DEC2C755497}"/>
          </ac:spMkLst>
        </pc:spChg>
        <pc:spChg chg="add mod">
          <ac:chgData name="remi lefranc" userId="4a296769807c0b6f" providerId="LiveId" clId="{EA4BA27B-96E5-4121-B2D3-51880959F7E4}" dt="2025-10-16T16:05:07.060" v="3886" actId="20577"/>
          <ac:spMkLst>
            <pc:docMk/>
            <pc:sldMk cId="1938560507" sldId="264"/>
            <ac:spMk id="4" creationId="{4F25D9EF-8EA1-E83D-69C4-C2EC9B846D22}"/>
          </ac:spMkLst>
        </pc:spChg>
        <pc:spChg chg="mod">
          <ac:chgData name="remi lefranc" userId="4a296769807c0b6f" providerId="LiveId" clId="{EA4BA27B-96E5-4121-B2D3-51880959F7E4}" dt="2025-10-20T14:28:01.261" v="4206" actId="20577"/>
          <ac:spMkLst>
            <pc:docMk/>
            <pc:sldMk cId="1938560507" sldId="264"/>
            <ac:spMk id="8" creationId="{209DABE7-0EC8-3E47-A86C-B5146128CEDC}"/>
          </ac:spMkLst>
        </pc:spChg>
        <pc:picChg chg="add del">
          <ac:chgData name="remi lefranc" userId="4a296769807c0b6f" providerId="LiveId" clId="{EA4BA27B-96E5-4121-B2D3-51880959F7E4}" dt="2025-10-16T15:12:39.610" v="2344" actId="478"/>
          <ac:picMkLst>
            <pc:docMk/>
            <pc:sldMk cId="1938560507" sldId="264"/>
            <ac:picMk id="5" creationId="{61D116B9-1DB2-2DA2-8699-7660FBFFAFB7}"/>
          </ac:picMkLst>
        </pc:picChg>
      </pc:sldChg>
      <pc:sldChg chg="modSp add mod">
        <pc:chgData name="remi lefranc" userId="4a296769807c0b6f" providerId="LiveId" clId="{EA4BA27B-96E5-4121-B2D3-51880959F7E4}" dt="2025-10-17T09:07:49.640" v="4126"/>
        <pc:sldMkLst>
          <pc:docMk/>
          <pc:sldMk cId="1919325232" sldId="265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1919325232" sldId="265"/>
            <ac:spMk id="2" creationId="{84022C9B-66CF-E6C0-CBC2-3DAF98F2CB57}"/>
          </ac:spMkLst>
        </pc:spChg>
        <pc:spChg chg="mod">
          <ac:chgData name="remi lefranc" userId="4a296769807c0b6f" providerId="LiveId" clId="{EA4BA27B-96E5-4121-B2D3-51880959F7E4}" dt="2025-10-17T08:51:11.218" v="4087" actId="1076"/>
          <ac:spMkLst>
            <pc:docMk/>
            <pc:sldMk cId="1919325232" sldId="265"/>
            <ac:spMk id="4" creationId="{1B743FE7-7FEF-8E3C-9C26-26AB522D5377}"/>
          </ac:spMkLst>
        </pc:spChg>
        <pc:spChg chg="mod">
          <ac:chgData name="remi lefranc" userId="4a296769807c0b6f" providerId="LiveId" clId="{EA4BA27B-96E5-4121-B2D3-51880959F7E4}" dt="2025-10-16T15:19:41.745" v="2639" actId="20577"/>
          <ac:spMkLst>
            <pc:docMk/>
            <pc:sldMk cId="1919325232" sldId="265"/>
            <ac:spMk id="8" creationId="{05D1201D-4382-B790-1217-613120F2D1C3}"/>
          </ac:spMkLst>
        </pc:spChg>
      </pc:sldChg>
      <pc:sldChg chg="modSp add mod ord">
        <pc:chgData name="remi lefranc" userId="4a296769807c0b6f" providerId="LiveId" clId="{EA4BA27B-96E5-4121-B2D3-51880959F7E4}" dt="2025-10-20T14:29:33.966" v="4208" actId="1076"/>
        <pc:sldMkLst>
          <pc:docMk/>
          <pc:sldMk cId="1428741631" sldId="266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1428741631" sldId="266"/>
            <ac:spMk id="2" creationId="{F381C345-B0A6-65B0-7375-35F808E9AC0C}"/>
          </ac:spMkLst>
        </pc:spChg>
        <pc:spChg chg="mod">
          <ac:chgData name="remi lefranc" userId="4a296769807c0b6f" providerId="LiveId" clId="{EA4BA27B-96E5-4121-B2D3-51880959F7E4}" dt="2025-10-20T14:29:33.966" v="4208" actId="1076"/>
          <ac:spMkLst>
            <pc:docMk/>
            <pc:sldMk cId="1428741631" sldId="266"/>
            <ac:spMk id="4" creationId="{E41C6607-7016-8F1F-83FA-3818892682AB}"/>
          </ac:spMkLst>
        </pc:spChg>
        <pc:spChg chg="mod">
          <ac:chgData name="remi lefranc" userId="4a296769807c0b6f" providerId="LiveId" clId="{EA4BA27B-96E5-4121-B2D3-51880959F7E4}" dt="2025-10-16T16:02:29.104" v="3826" actId="20577"/>
          <ac:spMkLst>
            <pc:docMk/>
            <pc:sldMk cId="1428741631" sldId="266"/>
            <ac:spMk id="8" creationId="{F4287053-A704-519B-9497-6CDEF3A7DAC1}"/>
          </ac:spMkLst>
        </pc:spChg>
      </pc:sldChg>
      <pc:sldChg chg="modSp add mod">
        <pc:chgData name="remi lefranc" userId="4a296769807c0b6f" providerId="LiveId" clId="{EA4BA27B-96E5-4121-B2D3-51880959F7E4}" dt="2025-10-17T09:07:49.640" v="4126"/>
        <pc:sldMkLst>
          <pc:docMk/>
          <pc:sldMk cId="1073369768" sldId="267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1073369768" sldId="267"/>
            <ac:spMk id="2" creationId="{2FBEB1AA-EA15-C703-F464-66508FA645A1}"/>
          </ac:spMkLst>
        </pc:spChg>
        <pc:spChg chg="mod">
          <ac:chgData name="remi lefranc" userId="4a296769807c0b6f" providerId="LiveId" clId="{EA4BA27B-96E5-4121-B2D3-51880959F7E4}" dt="2025-10-17T08:52:42.453" v="4109" actId="20577"/>
          <ac:spMkLst>
            <pc:docMk/>
            <pc:sldMk cId="1073369768" sldId="267"/>
            <ac:spMk id="4" creationId="{9224FBEA-9B62-78CA-865D-A84A2DD5661E}"/>
          </ac:spMkLst>
        </pc:spChg>
        <pc:spChg chg="mod">
          <ac:chgData name="remi lefranc" userId="4a296769807c0b6f" providerId="LiveId" clId="{EA4BA27B-96E5-4121-B2D3-51880959F7E4}" dt="2025-10-16T16:03:04.759" v="3832" actId="20577"/>
          <ac:spMkLst>
            <pc:docMk/>
            <pc:sldMk cId="1073369768" sldId="267"/>
            <ac:spMk id="8" creationId="{438AC011-6195-CB12-121B-4B664CD77817}"/>
          </ac:spMkLst>
        </pc:spChg>
      </pc:sldChg>
      <pc:sldChg chg="addSp delSp modSp add mod">
        <pc:chgData name="remi lefranc" userId="4a296769807c0b6f" providerId="LiveId" clId="{EA4BA27B-96E5-4121-B2D3-51880959F7E4}" dt="2025-10-17T09:07:49.640" v="4126"/>
        <pc:sldMkLst>
          <pc:docMk/>
          <pc:sldMk cId="1143280097" sldId="268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1143280097" sldId="268"/>
            <ac:spMk id="2" creationId="{75E1F6D2-CF30-9B83-AF0A-E51727F634EE}"/>
          </ac:spMkLst>
        </pc:spChg>
        <pc:spChg chg="mod">
          <ac:chgData name="remi lefranc" userId="4a296769807c0b6f" providerId="LiveId" clId="{EA4BA27B-96E5-4121-B2D3-51880959F7E4}" dt="2025-10-16T16:03:10.858" v="3834" actId="20577"/>
          <ac:spMkLst>
            <pc:docMk/>
            <pc:sldMk cId="1143280097" sldId="268"/>
            <ac:spMk id="8" creationId="{A993D6F2-66FC-E222-223F-B0BB15F8028C}"/>
          </ac:spMkLst>
        </pc:spChg>
        <pc:picChg chg="add mod">
          <ac:chgData name="remi lefranc" userId="4a296769807c0b6f" providerId="LiveId" clId="{EA4BA27B-96E5-4121-B2D3-51880959F7E4}" dt="2025-10-16T15:56:42.926" v="3688" actId="1076"/>
          <ac:picMkLst>
            <pc:docMk/>
            <pc:sldMk cId="1143280097" sldId="268"/>
            <ac:picMk id="7" creationId="{80E756C5-6F61-8983-E35E-1E0056CC8F2A}"/>
          </ac:picMkLst>
        </pc:picChg>
      </pc:sldChg>
      <pc:sldChg chg="modSp add mod">
        <pc:chgData name="remi lefranc" userId="4a296769807c0b6f" providerId="LiveId" clId="{EA4BA27B-96E5-4121-B2D3-51880959F7E4}" dt="2025-10-17T09:08:05.103" v="4128" actId="2"/>
        <pc:sldMkLst>
          <pc:docMk/>
          <pc:sldMk cId="2746647635" sldId="269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2746647635" sldId="269"/>
            <ac:spMk id="2" creationId="{8526E601-9BE4-02C9-4D78-E5F7C4F267B4}"/>
          </ac:spMkLst>
        </pc:spChg>
        <pc:spChg chg="mod">
          <ac:chgData name="remi lefranc" userId="4a296769807c0b6f" providerId="LiveId" clId="{EA4BA27B-96E5-4121-B2D3-51880959F7E4}" dt="2025-10-17T09:08:05.103" v="4128" actId="2"/>
          <ac:spMkLst>
            <pc:docMk/>
            <pc:sldMk cId="2746647635" sldId="269"/>
            <ac:spMk id="4" creationId="{E23AE3B8-2CD4-686B-7D8E-A8576B8A53AB}"/>
          </ac:spMkLst>
        </pc:spChg>
        <pc:spChg chg="mod">
          <ac:chgData name="remi lefranc" userId="4a296769807c0b6f" providerId="LiveId" clId="{EA4BA27B-96E5-4121-B2D3-51880959F7E4}" dt="2025-10-16T15:59:34.464" v="3738" actId="20577"/>
          <ac:spMkLst>
            <pc:docMk/>
            <pc:sldMk cId="2746647635" sldId="269"/>
            <ac:spMk id="8" creationId="{C807528D-660F-6FDF-3395-BD881FA4ED47}"/>
          </ac:spMkLst>
        </pc:spChg>
      </pc:sldChg>
      <pc:sldChg chg="addSp delSp modSp add mod modNotesTx">
        <pc:chgData name="remi lefranc" userId="4a296769807c0b6f" providerId="LiveId" clId="{EA4BA27B-96E5-4121-B2D3-51880959F7E4}" dt="2025-10-17T09:07:49.640" v="4126"/>
        <pc:sldMkLst>
          <pc:docMk/>
          <pc:sldMk cId="2168174081" sldId="270"/>
        </pc:sldMkLst>
        <pc:spChg chg="mod">
          <ac:chgData name="remi lefranc" userId="4a296769807c0b6f" providerId="LiveId" clId="{EA4BA27B-96E5-4121-B2D3-51880959F7E4}" dt="2025-10-17T09:07:49.640" v="4126"/>
          <ac:spMkLst>
            <pc:docMk/>
            <pc:sldMk cId="2168174081" sldId="270"/>
            <ac:spMk id="2" creationId="{76FB8FBF-FD5A-CDD1-19BC-3493E793F114}"/>
          </ac:spMkLst>
        </pc:spChg>
        <pc:spChg chg="add mod">
          <ac:chgData name="remi lefranc" userId="4a296769807c0b6f" providerId="LiveId" clId="{EA4BA27B-96E5-4121-B2D3-51880959F7E4}" dt="2025-10-16T16:09:04.076" v="4073" actId="1076"/>
          <ac:spMkLst>
            <pc:docMk/>
            <pc:sldMk cId="2168174081" sldId="270"/>
            <ac:spMk id="3" creationId="{B5D516CC-93DF-6012-656C-2D72EF3CB325}"/>
          </ac:spMkLst>
        </pc:spChg>
        <pc:spChg chg="mod">
          <ac:chgData name="remi lefranc" userId="4a296769807c0b6f" providerId="LiveId" clId="{EA4BA27B-96E5-4121-B2D3-51880959F7E4}" dt="2025-10-16T16:08:26.682" v="4064" actId="20577"/>
          <ac:spMkLst>
            <pc:docMk/>
            <pc:sldMk cId="2168174081" sldId="270"/>
            <ac:spMk id="8" creationId="{57D929D9-D8B9-A553-4FCC-CE9F0C9A1C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4615DA-E75D-47D4-BEF9-B9979B3E3715}" type="datetimeFigureOut">
              <a:rPr lang="fr-FR" smtClean="0"/>
              <a:t>20/10/2025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EB0577-B5CB-4E0E-AE5C-83AB5984CE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4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F19C-4316-CBD6-B241-61F8D6C7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1B3EF-48D2-867B-E75A-3A2B686D9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5FA1EF-33B6-A539-E9E4-E4AB55DF6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5EE4C-6FBE-79BF-9E1E-F25E064E2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23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904D-D188-8B14-6132-3851362C1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CE782E-02C7-B947-804B-C2748B552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A84587-2AAF-8B2A-32FE-948F21D38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CE10D-FF8A-B584-CFCD-644DD20F7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CB43-A69B-9248-66FE-A3C225D1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4CBAFA-A3B3-E30C-08C1-5CB37B2E7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BE5D21-840A-1020-AF9D-819E9A591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9F2FFF-A35E-8958-5E50-F6AF3FE90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3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AD73D-E543-4613-7A14-1CE665AA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9210D7-BFC9-F0CF-53B5-AC1963DFC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3F6BE6-0BE3-0D40-AEA1-E824223E9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623606-5F97-C9EE-892D-6FDE0DFE0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07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C11A6-14BF-E014-AD43-BB50BBB30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9861FB-38B9-FD31-C48A-37EECD70E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235EC5-D23C-B80F-6BF0-D84A53387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60ECEC-33D9-CDB8-EBAD-39395FFED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577-B5CB-4E0E-AE5C-83AB5984CEB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1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8E360-7AF4-F73D-D914-6C41CB8D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A26D37-1628-1A57-2F02-F7958857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0C4799-4D28-3E66-CBB1-2702A0B4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C7F1-4AEF-47C4-9565-447BC7754913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890E-1D68-065A-C46A-241B0586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1D933-E5CE-9203-C917-EF056079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2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8DAA1-F59E-09AB-04BE-CAEE2E8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25939-7789-8FD2-8393-1FA86D3A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E7728-0B22-EB94-9E4A-823452AA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48E4-0F6A-4142-BB52-8546E4E9C9AE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279F3-8FE2-6E99-C90F-CBF86683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E3D3B-39C2-69FC-573D-51A1176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6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FBD24F-A944-5F82-E17C-7E14ED8F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3806CB-ED8D-927C-182F-F431F5997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F2D63-2297-7C4E-3923-4F67F2D8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848F-1C46-4F1F-9617-6E1F68D6BF13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804DD-D743-CEB2-99FB-4CB2E1D2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94388-03FF-99BD-CCFB-AEC37F58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3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BEFAC-99B3-54EB-97E7-9A508CB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92D6F-1B3A-FF72-8C49-80559FBF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6FEFB-A45F-F3CC-6A11-BF4AAF9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C053-C9A4-40F4-AE8C-750AD20091DF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21806-B2D5-CCF5-190D-884F5EA9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0EEDD-2C66-969B-66D7-F907A7C3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9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62A2B-BE2B-EAC4-2031-06976F57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61C13D-E485-4B32-AE7E-E527A8A6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031F8-EB43-3306-5E21-C50589F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31B0-4EE9-44F0-89A1-45AB0739271C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D499-CE8E-D517-1CAC-94AF6F18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4376A-0EF7-0D18-55B1-851DFE6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3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2359C-2E02-3585-25C4-7F84B3D1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E2708-5D33-7618-ED85-CF54D3BF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E6DF2C-24F5-3698-7956-3E641D8E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51666A-8645-6471-BEC8-DC6E95F3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86D7-A088-4484-8E21-8C5B064B5B88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32B398-FA3C-26CD-F45A-D7E81AFD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364B3-5AC0-17D1-3E28-333475F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0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A1B0-4445-3B8C-D709-9310AFA8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F9BF3-CBD2-408D-B893-059876DE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50ECA1-0A52-36B8-13A5-4EF8AFD5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8C6EC0-B25A-9A62-50D1-53B29B14C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4185D4-245E-6398-C4A7-175D7CFC4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58F748-28C0-1285-C8F7-046B8C53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0A3-CA1E-4F37-BDFB-A27031CEF3F5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5B923C-CF80-1785-EC39-032E0F7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689720-1048-5566-8891-7AAFD38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67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81FC9-7F83-F556-7307-F478DBED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D4047-A260-AA37-9FE8-FCCBB18D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1C82-A209-4A1F-8639-6AC571CF36AB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C0C200-173E-7EFC-D5D1-F624E695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CD069F-4D65-02DE-87CF-D1A2F019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1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F6BC88-B63C-A7F2-E148-129C5FA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BA1-B93F-4AD1-B296-A78DCB213B47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DF008-30CB-BBD0-BCD4-F9310524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58C39B-3BC0-8BDC-6036-6BF49AF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2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D3973-9247-48E9-A986-3CD9F364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DDBB-824D-B45B-A26E-67CA3F96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5802B4-02BE-0C76-FB62-9325F84F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646C1-70FE-DDDA-ADE1-4FD014E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F393-3D46-43A7-B21B-80C4E33AA368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DE42CD-7D40-CA11-9A0E-E4E377D5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AE459-7166-80F3-F487-2FD0233F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6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18A41-E664-0F2F-2908-EFBC660D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FC14B8-A93C-6CA7-5C6B-CA59D1D8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6D567-3A11-9D27-0566-4BBC6FD9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ACD1A-0A9C-366D-4DC5-6FF8B968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F586-6BB8-4F06-B90A-6863C6C4A13C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BB04F3-D5BE-DD23-D136-F79AF46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B2E5E2-F9E9-3766-0B59-1FC11DE3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93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A6441C-2728-E3DA-B924-2948AECD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D4BA5F-B532-358F-32C2-D62806BF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92123-676D-DC30-7797-1B46815A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55D26-F1B8-4DBA-8239-6A8061174920}" type="datetime1">
              <a:rPr lang="fr-FR" smtClean="0"/>
              <a:t>20/10/2025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07E5F-DEA5-AADD-3E67-3351B90E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 dirty="0"/>
              <a:t>Formation Openclassrooms « Business Intelligence analyst »    -    Mentor : Anis Ounissi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1F132-AB41-D7FD-0D09-D53A3664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23032-02DC-4B00-80BC-C95731EAC4E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05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07EC5E5-8D3E-3163-E5BB-B0C2C02CA6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F8F223-0441-8239-42DC-8DE6498B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11363"/>
            <a:ext cx="12192000" cy="1004310"/>
          </a:xfrm>
        </p:spPr>
        <p:txBody>
          <a:bodyPr anchor="ctr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F1A321-4C64-4678-CC26-57BDA62F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328"/>
            <a:ext cx="9144000" cy="1004310"/>
          </a:xfrm>
        </p:spPr>
        <p:txBody>
          <a:bodyPr anchor="ctr" anchorCtr="0">
            <a:normAutofit/>
          </a:bodyPr>
          <a:lstStyle/>
          <a:p>
            <a:r>
              <a:rPr lang="fr-FR" sz="50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Cahier des charges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15CE4A-E214-AB4A-F6B6-8C53772914F2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366A-D20F-B8A6-4B52-A7AB3B05CC98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AAB8D3F-1B03-B86C-00EC-0219512B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6841" y="6356350"/>
            <a:ext cx="8018318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58B7A0F-B27F-3778-C708-0BA9CB14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11" descr="Une image contenant airbus, ciel, avion, Transport aérien&#10;&#10;Le contenu généré par l’IA peut être incorrect.">
            <a:extLst>
              <a:ext uri="{FF2B5EF4-FFF2-40B4-BE49-F238E27FC236}">
                <a16:creationId xmlns:a16="http://schemas.microsoft.com/office/drawing/2014/main" id="{93380210-13AE-34F8-4FDA-55704C1DE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69" y="870528"/>
            <a:ext cx="2549406" cy="1004310"/>
          </a:xfrm>
          <a:prstGeom prst="rect">
            <a:avLst/>
          </a:prstGeom>
        </p:spPr>
      </p:pic>
      <p:pic>
        <p:nvPicPr>
          <p:cNvPr id="14" name="Image 13" descr="Une image contenant Police, texte, Bleu électrique, Graphique&#10;&#10;Le contenu généré par l’IA peut être incorrect.">
            <a:extLst>
              <a:ext uri="{FF2B5EF4-FFF2-40B4-BE49-F238E27FC236}">
                <a16:creationId xmlns:a16="http://schemas.microsoft.com/office/drawing/2014/main" id="{B8680BD7-B764-C127-6B9E-168294E66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1" y="888993"/>
            <a:ext cx="2162191" cy="9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04E7-671F-4C85-CB86-A867868D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3D1A11-D5B5-C415-FF36-96D7E2B1DB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81C345-B0A6-65B0-7375-35F808E9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3B1DD5-6F24-319E-9D42-9C99A0EF3CCD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3EE1220-A594-21F5-2538-8B252D0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2DA815A-0F14-111D-40C0-C7E3854B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F4287053-A704-519B-9497-6CDEF3A7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7. Contraintes techniques et réglementaires</a:t>
            </a:r>
          </a:p>
          <a:p>
            <a:endParaRPr lang="fr-FR" sz="3200" b="1" i="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4B9742-D27E-D3BC-3BC4-846311EEC6D8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1C6607-7016-8F1F-83FA-3818892682AB}"/>
              </a:ext>
            </a:extLst>
          </p:cNvPr>
          <p:cNvSpPr txBox="1"/>
          <p:nvPr/>
        </p:nvSpPr>
        <p:spPr>
          <a:xfrm>
            <a:off x="1215736" y="2139720"/>
            <a:ext cx="1060978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sz="16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Langue : Français (+ possibilité de présentation orale en anglais)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Compatibilité minimum Chrome et Edge (suggestion)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exclusifs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Aéroworld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Sauvegarde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Aucune donnée personnelle sensible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61E8-3DAE-4812-8262-BA00E91F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B26C16-39F9-A6EA-9D1F-47151555E6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EB1AA-EA15-C703-F464-66508FA64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C18BBA-552E-473C-23B2-392AC2F54130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47FA5A3-A777-BBE0-B89C-F8344AB1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99A7A16-3BA5-6879-6B55-B9FBEA00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438AC011-6195-CB12-121B-4B664CD7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8. Qualité et performance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F300E2-93C3-C897-F8A4-63AA9805A3D7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24FBEA-9B62-78CA-865D-A84A2DD5661E}"/>
              </a:ext>
            </a:extLst>
          </p:cNvPr>
          <p:cNvSpPr txBox="1"/>
          <p:nvPr/>
        </p:nvSpPr>
        <p:spPr>
          <a:xfrm>
            <a:off x="1261173" y="2483255"/>
            <a:ext cx="106097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Cout =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 euro</a:t>
            </a: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fr-FR" sz="15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Echéance :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31/10/2025</a:t>
            </a: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fr-FR" sz="15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Exhaustivité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livrables produite</a:t>
            </a: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100%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fonctionnel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6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E02F1-8C96-9728-BF0C-20996A8D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37F370-0828-17E9-B919-3B415AADB3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E1F6D2-CF30-9B83-AF0A-E51727F6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877485-A159-3D3E-5D96-43C6628310D5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DCFBA4E-38A3-59B5-8BC8-53C44EF5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ED05884-928E-5F27-0B4D-3E4DB589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A993D6F2-66FC-E222-223F-B0BB15F80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9. Rétroplanning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282A58-B380-EC6D-5F66-6C98FCEBDFBA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E756C5-6F61-8983-E35E-1E0056CC8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2970087"/>
            <a:ext cx="8710870" cy="24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0186-04C3-454B-D29D-C65E3AE5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AC526F-A6A7-4767-1456-36FE4F6B83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6FB8FBF-FD5A-CDD1-19BC-3493E793F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E2F28E-6389-A44C-083C-6111D5A2B5E6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D83547C-5E93-AD41-8B27-F1457A45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A81D75-9B76-93C5-D3B5-FD4710F6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13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7D929D9-D8B9-A553-4FCC-CE9F0C9A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 Devis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6A36B1C-E6CD-B497-C818-A1E850D8D716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516CC-93DF-6012-656C-2D72EF3CB325}"/>
              </a:ext>
            </a:extLst>
          </p:cNvPr>
          <p:cNvSpPr txBox="1"/>
          <p:nvPr/>
        </p:nvSpPr>
        <p:spPr>
          <a:xfrm>
            <a:off x="791107" y="2869872"/>
            <a:ext cx="1060978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RAS</a:t>
            </a:r>
          </a:p>
        </p:txBody>
      </p:sp>
    </p:spTree>
    <p:extLst>
      <p:ext uri="{BB962C8B-B14F-4D97-AF65-F5344CB8AC3E}">
        <p14:creationId xmlns:p14="http://schemas.microsoft.com/office/powerpoint/2010/main" val="21681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0BE9A-0FC1-1DC9-1D4B-0316D587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4F7648-E57E-2435-C75B-6D34AF7450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52D909-335C-712A-6777-A1BF6321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F2FCEB-3462-1059-C5AF-A73913640028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3F37F17-24F4-D25D-985F-E21C942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5B61B01-246C-FC17-BB64-52AC9368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9FCB6A30-320C-20BA-C3BF-FFE1F650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952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F7E32-8E4B-9090-8C33-6877E9F53621}"/>
              </a:ext>
            </a:extLst>
          </p:cNvPr>
          <p:cNvSpPr txBox="1"/>
          <p:nvPr/>
        </p:nvSpPr>
        <p:spPr>
          <a:xfrm>
            <a:off x="964755" y="2630907"/>
            <a:ext cx="7856873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Présentation du projet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Enjeux et objectifs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Équipe projet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Spécifications ergonomiques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Spécifications fonctionnelles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Spécifications techniques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Contraintes techniques et réglementaires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Qualité et performance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Rétroplanning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Devis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54A019-6B2D-D231-CD85-B43813878153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</p:spTree>
    <p:extLst>
      <p:ext uri="{BB962C8B-B14F-4D97-AF65-F5344CB8AC3E}">
        <p14:creationId xmlns:p14="http://schemas.microsoft.com/office/powerpoint/2010/main" val="224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4CB5-E8AB-DD20-F6BB-EE5F76E26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49733E-C67F-34BD-CE0B-27D78BBA6F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0A699D5-C5FD-C453-A754-5C336D2F1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E487D-E96F-EB61-9EC8-21D0D12AACA1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87EAF6E-6A97-BC5D-5C52-567F9862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BB4DF8A-57F4-7B02-B623-E0F1595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E127E16A-BD70-4669-60C5-6E1939C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394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3C1FCC-BD66-809F-FC41-96301198BAF3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D93604-E90C-D47A-0647-90DCCD8A0A05}"/>
              </a:ext>
            </a:extLst>
          </p:cNvPr>
          <p:cNvSpPr txBox="1"/>
          <p:nvPr/>
        </p:nvSpPr>
        <p:spPr>
          <a:xfrm>
            <a:off x="914642" y="2241320"/>
            <a:ext cx="10609785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consiste à concevoir un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 réflexif et visuel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destiné à présenter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parcours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compétences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techniques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posture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professionnelle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 portfolio mettre en valeur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l’ensemble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issus des projets qu’il a réalisé dans sa formation et intègrera :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veille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métier et technologique documentée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procédures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supports de formation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démonstration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vidéo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(Loom) d’un cas d’analyse data avec Power BI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livrable final sera un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de présentation professionnelle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pouvant être utilisé lors d’entretiens ou de soutenances</a:t>
            </a:r>
          </a:p>
        </p:txBody>
      </p:sp>
    </p:spTree>
    <p:extLst>
      <p:ext uri="{BB962C8B-B14F-4D97-AF65-F5344CB8AC3E}">
        <p14:creationId xmlns:p14="http://schemas.microsoft.com/office/powerpoint/2010/main" val="39403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8775B-1094-084E-F64F-99A3E0474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7860C3-8284-0742-073F-33BAD86466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8C1A41-FC0F-CB8E-F617-FB6AED3E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5C50B-297D-5A05-6315-6101592A2D23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5C428C1-EFF6-F689-125E-13B1818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1BE3B44-FCA7-5C0B-8978-228E480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D33C4826-A616-2516-3DFE-0985A700C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394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Enjeux et objectifs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FC11F8-1D53-CF8C-DCD6-B16D972EA890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C595F6-6AB3-F8E2-7F52-E21B269F1EF2}"/>
              </a:ext>
            </a:extLst>
          </p:cNvPr>
          <p:cNvSpPr txBox="1"/>
          <p:nvPr/>
        </p:nvSpPr>
        <p:spPr>
          <a:xfrm>
            <a:off x="972307" y="2422895"/>
            <a:ext cx="10609785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ENJEUX</a:t>
            </a: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6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besoins d’Aéroworld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société cherche à évaluer la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capacité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candidat à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structurer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communiquer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ses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compétences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de </a:t>
            </a: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management</a:t>
            </a: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raisons du besoin</a:t>
            </a: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Mettre en avant la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polyvalence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profil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Vérifier sa capacité à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accompagner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Vérifier sa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posture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DA745-5516-AC5A-889C-B769E8C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70B2FF-A9E2-DAA0-8B10-DD40754BCC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D68335-215F-D69E-E52E-D781EA25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DE8AA2-00B2-1F2F-ADEC-A3362E79CA8F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324102E-A319-1817-BFF1-35E868F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8901AF5-9E76-3638-0BE2-076A22D6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EDA1ADAF-9476-0910-DD64-EF52DB0B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394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Enjeux et objectifs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D673B9-A916-00CF-3BA6-6880D0D82F83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A11E3E-B6EE-6220-C0D7-B7592FAF8F2B}"/>
              </a:ext>
            </a:extLst>
          </p:cNvPr>
          <p:cNvSpPr txBox="1"/>
          <p:nvPr/>
        </p:nvSpPr>
        <p:spPr>
          <a:xfrm>
            <a:off x="1005259" y="2011970"/>
            <a:ext cx="106097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OBJECTIFS</a:t>
            </a:r>
          </a:p>
          <a:p>
            <a:pPr>
              <a:lnSpc>
                <a:spcPct val="150000"/>
              </a:lnSpc>
            </a:pPr>
            <a:endParaRPr lang="fr-FR" sz="16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mettant en valeur les qualités du candidat et sa capacité à répondre au besoin</a:t>
            </a:r>
          </a:p>
          <a:p>
            <a:pPr>
              <a:lnSpc>
                <a:spcPct val="150000"/>
              </a:lnSpc>
              <a:buSzPct val="200000"/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devra intégrer :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mindmap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projet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analyse des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besoins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métiers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cahier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charges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tableau de bord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incluant un diagramme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Gantt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projet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procédure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documentation</a:t>
            </a:r>
          </a:p>
          <a:p>
            <a:pPr marL="742950" lvl="1" indent="-285750">
              <a:lnSpc>
                <a:spcPct val="150000"/>
              </a:lnSpc>
              <a:buSzPct val="2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vidéo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formation</a:t>
            </a:r>
          </a:p>
          <a:p>
            <a:pPr lvl="1">
              <a:lnSpc>
                <a:spcPct val="150000"/>
              </a:lnSpc>
              <a:buSzPct val="200000"/>
            </a:pPr>
            <a:endParaRPr lang="fr-FR" sz="10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estimée du rendu :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30/10/2025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(15 jours)</a:t>
            </a:r>
            <a:endParaRPr lang="fr-FR" sz="15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0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FDC8-65B9-AE27-70B8-966F5852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6928E8-9E4D-C926-4296-8FABF0A9C7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284818-87D9-C948-9F46-8FB16F33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ABC160-6EE3-6B86-9518-E67205900CFD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16F1F39-031A-1981-CBED-D9BC6525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9A8493F-9F5C-0A0D-3A39-2EBAF609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289D2EB3-F9CB-1E54-3F1F-DEC7150A6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Equipe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F70B32-0BEA-E555-5BFA-9F878DEF53A5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890C4D-AC2B-8021-882D-3AE57CD87FE1}"/>
              </a:ext>
            </a:extLst>
          </p:cNvPr>
          <p:cNvSpPr txBox="1"/>
          <p:nvPr/>
        </p:nvSpPr>
        <p:spPr>
          <a:xfrm>
            <a:off x="988783" y="2849935"/>
            <a:ext cx="106097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002060"/>
                </a:solidFill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« Aéroworld » </a:t>
            </a:r>
            <a:endParaRPr lang="fr-FR" sz="15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client, sa mission : expression du besoin et validation fonctionnelle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002060"/>
                </a:solidFill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Hayley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manager, elle assure l’accompagnement méthodologique du chef de projet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500" b="1" dirty="0">
                <a:solidFill>
                  <a:srgbClr val="002060"/>
                </a:solidFill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Rémi Lefranc 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Chef de projet en analyse data, conception de son portfolio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D48FA-17A9-80E9-EF28-51A89C1F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D116B9-1DB2-2DA2-8699-7660FBFFAF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9FD44-8007-36D4-AEA0-5DEC2C75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1D4602-761C-BC31-0CC4-A7C3A45B536A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09077E0-1442-61D5-0EF0-12F36022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4B5011B-70FC-326F-F8E5-C380EF1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209DABE7-0EC8-3E47-A86C-B5146128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1183"/>
            <a:ext cx="9144000" cy="582035"/>
          </a:xfrm>
        </p:spPr>
        <p:txBody>
          <a:bodyPr>
            <a:normAutofit fontScale="85000" lnSpcReduction="10000"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Spécification ergonomiques (demandes et suggestions)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4E9C0A-8067-37A6-8B7B-78664AEA9AD3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5D9EF-8EA1-E83D-69C4-C2EC9B846D22}"/>
              </a:ext>
            </a:extLst>
          </p:cNvPr>
          <p:cNvSpPr txBox="1"/>
          <p:nvPr/>
        </p:nvSpPr>
        <p:spPr>
          <a:xfrm>
            <a:off x="1215736" y="2657158"/>
            <a:ext cx="10609785" cy="319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sz="16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Portfolio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réflexif 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visuel</a:t>
            </a:r>
          </a:p>
          <a:p>
            <a:pPr>
              <a:lnSpc>
                <a:spcPct val="150000"/>
              </a:lnSpc>
              <a:buSzPct val="200000"/>
            </a:pPr>
            <a:endParaRPr lang="fr-FR" sz="15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dans le portfolio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claire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hiérarchisée</a:t>
            </a:r>
          </a:p>
          <a:p>
            <a:pPr>
              <a:lnSpc>
                <a:spcPct val="150000"/>
              </a:lnSpc>
              <a:buSzPct val="200000"/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professionnel</a:t>
            </a:r>
          </a:p>
          <a:p>
            <a:pPr>
              <a:lnSpc>
                <a:spcPct val="150000"/>
              </a:lnSpc>
              <a:buSzPct val="200000"/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SzPct val="2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Procédure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documentation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légère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visuellement, bien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structurée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avec des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screenshots</a:t>
            </a:r>
          </a:p>
          <a:p>
            <a:pPr>
              <a:lnSpc>
                <a:spcPct val="150000"/>
              </a:lnSpc>
              <a:buSzPct val="200000"/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940E-06AC-3931-70CD-10DDCCD8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B848F0-0CB9-9ADE-724F-19C00A5EAD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22C9B-66CF-E6C0-CBC2-3DAF98F2C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663BF5-7CB6-32BD-42AA-E48459B58699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1060734-1A0C-B0FE-7A14-EC1B4A10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785AFBC-78C3-2139-3D92-4B2FB853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05D1201D-4382-B790-1217-613120F2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 Spécifications fonctionnelles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8CB494-BCE5-76D0-5BE2-19AE7EA806C5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743FE7-7FEF-8E3C-9C26-26AB522D5377}"/>
              </a:ext>
            </a:extLst>
          </p:cNvPr>
          <p:cNvSpPr txBox="1"/>
          <p:nvPr/>
        </p:nvSpPr>
        <p:spPr>
          <a:xfrm>
            <a:off x="1215736" y="2068196"/>
            <a:ext cx="1060978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sz="16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Présentation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l’ensemble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(à date) de la formation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Veille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intègre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nouveaux outils et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méthodes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d’analyse des données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Prendre en compte les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masques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partagés (Mindmap, analyse besoins métiers, cahier des charges, procédure)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Evolutivité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(si nouvelles certifications par exemple)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Utilisation d’un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outil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gestion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2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310C1-57EB-F9F9-EE75-75EB5C3C3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B03AC3-12FD-872D-4748-DB83919E94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26E601-9BE4-02C9-4D78-E5F7C4F2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660"/>
            <a:ext cx="12192000" cy="1004310"/>
          </a:xfrm>
        </p:spPr>
        <p:txBody>
          <a:bodyPr anchor="t" anchorCtr="0">
            <a:normAutofit/>
          </a:bodyPr>
          <a:lstStyle/>
          <a:p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Aéroworld recherche un(e) chef(fe) de projet en analyse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C9C1E5-B729-64B2-A8C8-52FC36EF5A2C}"/>
              </a:ext>
            </a:extLst>
          </p:cNvPr>
          <p:cNvSpPr txBox="1"/>
          <p:nvPr/>
        </p:nvSpPr>
        <p:spPr>
          <a:xfrm>
            <a:off x="374073" y="228598"/>
            <a:ext cx="168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Rémi Lefranc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1CAE6AE-DDDF-B885-320E-916D9EB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6450" y="6356350"/>
            <a:ext cx="8039100" cy="365125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Formation Openclassrooms « Business Intelligence analyst »    -    Mentor : Houda YAHI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DF3576B-68E8-3DA6-F7C3-08E1AEB5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3032-02DC-4B00-80BC-C95731EAC4EE}" type="slidenum">
              <a:rPr lang="fr-FR" smtClean="0"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C807528D-660F-6FDF-3395-BD881FA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703"/>
            <a:ext cx="9144000" cy="582035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6. Spécifications techniques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368A27-452E-C40A-C57B-A9AB063ED536}"/>
              </a:ext>
            </a:extLst>
          </p:cNvPr>
          <p:cNvSpPr txBox="1"/>
          <p:nvPr/>
        </p:nvSpPr>
        <p:spPr>
          <a:xfrm>
            <a:off x="4893192" y="228598"/>
            <a:ext cx="692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 11 : Créez votre portfolio de professionnel de la data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3AE3B8-2CD4-686B-7D8E-A8576B8A53AB}"/>
              </a:ext>
            </a:extLst>
          </p:cNvPr>
          <p:cNvSpPr txBox="1"/>
          <p:nvPr/>
        </p:nvSpPr>
        <p:spPr>
          <a:xfrm>
            <a:off x="1215736" y="2505884"/>
            <a:ext cx="10609785" cy="342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Vidéo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Loom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8 minutes minimum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Tableau de bord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 BI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Lien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actif vers les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chaque projet de la formation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 page </a:t>
            </a: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fr-FR" sz="1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portfolio</a:t>
            </a:r>
          </a:p>
          <a:p>
            <a:pPr marL="285750" indent="-285750">
              <a:lnSpc>
                <a:spcPct val="300000"/>
              </a:lnSpc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sz="1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Entretien oral</a:t>
            </a:r>
            <a:endParaRPr lang="fr-FR" sz="1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47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1015</Words>
  <Application>Microsoft Office PowerPoint</Application>
  <PresentationFormat>Grand écran</PresentationFormat>
  <Paragraphs>168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Thème Office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  <vt:lpstr>Aéroworld recherche un(e) chef(fe) de projet en analyse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remi lefranc</dc:creator>
  <cp:lastModifiedBy>remi lefranc</cp:lastModifiedBy>
  <cp:revision>4</cp:revision>
  <cp:lastPrinted>2025-03-18T09:13:24Z</cp:lastPrinted>
  <dcterms:created xsi:type="dcterms:W3CDTF">2025-01-13T10:03:43Z</dcterms:created>
  <dcterms:modified xsi:type="dcterms:W3CDTF">2025-10-20T14:29:39Z</dcterms:modified>
</cp:coreProperties>
</file>