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2"/>
  </p:notesMasterIdLst>
  <p:sldIdLst>
    <p:sldId id="256" r:id="rId5"/>
    <p:sldId id="1431" r:id="rId6"/>
    <p:sldId id="1434" r:id="rId7"/>
    <p:sldId id="1436" r:id="rId8"/>
    <p:sldId id="1435" r:id="rId9"/>
    <p:sldId id="1437" r:id="rId10"/>
    <p:sldId id="1438" r:id="rId11"/>
    <p:sldId id="1439" r:id="rId12"/>
    <p:sldId id="1440" r:id="rId13"/>
    <p:sldId id="1441" r:id="rId14"/>
    <p:sldId id="1442" r:id="rId15"/>
    <p:sldId id="1443" r:id="rId16"/>
    <p:sldId id="1444" r:id="rId17"/>
    <p:sldId id="1445" r:id="rId18"/>
    <p:sldId id="1467" r:id="rId19"/>
    <p:sldId id="1454" r:id="rId20"/>
    <p:sldId id="1446" r:id="rId21"/>
    <p:sldId id="1447" r:id="rId22"/>
    <p:sldId id="1448" r:id="rId23"/>
    <p:sldId id="1450" r:id="rId24"/>
    <p:sldId id="1449" r:id="rId25"/>
    <p:sldId id="1451" r:id="rId26"/>
    <p:sldId id="1452" r:id="rId27"/>
    <p:sldId id="1453" r:id="rId28"/>
    <p:sldId id="1455" r:id="rId29"/>
    <p:sldId id="1456" r:id="rId30"/>
    <p:sldId id="1457" r:id="rId31"/>
    <p:sldId id="1458" r:id="rId32"/>
    <p:sldId id="1459" r:id="rId33"/>
    <p:sldId id="1460" r:id="rId34"/>
    <p:sldId id="1461" r:id="rId35"/>
    <p:sldId id="1462" r:id="rId36"/>
    <p:sldId id="1463" r:id="rId37"/>
    <p:sldId id="1466" r:id="rId38"/>
    <p:sldId id="1470" r:id="rId39"/>
    <p:sldId id="1468" r:id="rId40"/>
    <p:sldId id="1469" r:id="rId4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3EA4900-A921-4553-BDC0-62598473BA6F}">
          <p14:sldIdLst>
            <p14:sldId id="256"/>
            <p14:sldId id="1431"/>
            <p14:sldId id="1434"/>
            <p14:sldId id="1436"/>
            <p14:sldId id="1435"/>
            <p14:sldId id="1437"/>
            <p14:sldId id="1438"/>
            <p14:sldId id="1439"/>
            <p14:sldId id="1440"/>
            <p14:sldId id="1441"/>
          </p14:sldIdLst>
        </p14:section>
        <p14:section name="1. Bon fonctionnement boutons" id="{B49603B1-F970-40E3-BF82-706FD991DFCF}">
          <p14:sldIdLst>
            <p14:sldId id="1442"/>
            <p14:sldId id="1443"/>
            <p14:sldId id="1444"/>
            <p14:sldId id="1445"/>
            <p14:sldId id="1467"/>
            <p14:sldId id="1454"/>
            <p14:sldId id="1446"/>
            <p14:sldId id="1447"/>
            <p14:sldId id="1448"/>
            <p14:sldId id="1450"/>
            <p14:sldId id="1449"/>
            <p14:sldId id="1451"/>
            <p14:sldId id="1452"/>
            <p14:sldId id="1453"/>
            <p14:sldId id="1455"/>
          </p14:sldIdLst>
        </p14:section>
        <p14:section name="2. Modification du compte - validation et saisie" id="{7DCBB754-15EF-402E-9451-5768A02DB39E}">
          <p14:sldIdLst>
            <p14:sldId id="1456"/>
            <p14:sldId id="1457"/>
            <p14:sldId id="1458"/>
          </p14:sldIdLst>
        </p14:section>
        <p14:section name="3. Activation et désactivation: test et saisie" id="{88829589-A4CC-4D71-A402-34C48284B206}">
          <p14:sldIdLst>
            <p14:sldId id="1459"/>
            <p14:sldId id="1460"/>
            <p14:sldId id="1461"/>
          </p14:sldIdLst>
        </p14:section>
        <p14:section name="4. Sérialisation et saisie" id="{A68B5E78-D604-434E-9ECE-84A9A6B2E9FE}">
          <p14:sldIdLst>
            <p14:sldId id="1462"/>
          </p14:sldIdLst>
        </p14:section>
        <p14:section name="5. Désérialisation et saisie" id="{8FC899E0-CC72-4806-8769-051A174C1BDF}">
          <p14:sldIdLst>
            <p14:sldId id="1463"/>
            <p14:sldId id="1466"/>
          </p14:sldIdLst>
        </p14:section>
        <p14:section name="Section récapitulative" id="{2BE0792F-D1AE-46BC-8B12-AC2EBAB443BD}">
          <p14:sldIdLst>
            <p14:sldId id="1470"/>
            <p14:sldId id="1468"/>
            <p14:sldId id="14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C37F0-AD92-4693-95CC-993358C422C2}" v="5" dt="2021-03-10T14:31:43.77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4548" autoAdjust="0"/>
  </p:normalViewPr>
  <p:slideViewPr>
    <p:cSldViewPr>
      <p:cViewPr varScale="1">
        <p:scale>
          <a:sx n="104" d="100"/>
          <a:sy n="104" d="100"/>
        </p:scale>
        <p:origin x="618" y="72"/>
      </p:cViewPr>
      <p:guideLst>
        <p:guide orient="horz" pos="2160"/>
        <p:guide pos="3840"/>
      </p:guideLst>
    </p:cSldViewPr>
  </p:slideViewPr>
  <p:notesTextViewPr>
    <p:cViewPr>
      <p:scale>
        <a:sx n="100" d="100"/>
        <a:sy n="100" d="100"/>
      </p:scale>
      <p:origin x="0" y="0"/>
    </p:cViewPr>
  </p:notesTextViewPr>
  <p:notesViewPr>
    <p:cSldViewPr>
      <p:cViewPr varScale="1">
        <p:scale>
          <a:sx n="66" d="100"/>
          <a:sy n="66" d="100"/>
        </p:scale>
        <p:origin x="3134"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Bouthillier" userId="f6f09edf-e7d4-4c59-868e-1800938e2bb5" providerId="ADAL" clId="{3FE7710F-9673-437F-8DBB-BB1345B28F36}"/>
    <pc:docChg chg="custSel modSld">
      <pc:chgData name="Mathieu Bouthillier" userId="f6f09edf-e7d4-4c59-868e-1800938e2bb5" providerId="ADAL" clId="{3FE7710F-9673-437F-8DBB-BB1345B28F36}" dt="2021-02-18T17:01:52.766" v="255" actId="20577"/>
      <pc:docMkLst>
        <pc:docMk/>
      </pc:docMkLst>
      <pc:sldChg chg="addSp modSp mod">
        <pc:chgData name="Mathieu Bouthillier" userId="f6f09edf-e7d4-4c59-868e-1800938e2bb5" providerId="ADAL" clId="{3FE7710F-9673-437F-8DBB-BB1345B28F36}" dt="2021-02-18T17:01:52.766" v="255" actId="20577"/>
        <pc:sldMkLst>
          <pc:docMk/>
          <pc:sldMk cId="1096232044" sldId="1082"/>
        </pc:sldMkLst>
        <pc:spChg chg="add mod">
          <ac:chgData name="Mathieu Bouthillier" userId="f6f09edf-e7d4-4c59-868e-1800938e2bb5" providerId="ADAL" clId="{3FE7710F-9673-437F-8DBB-BB1345B28F36}" dt="2021-02-18T17:01:52.766" v="255" actId="20577"/>
          <ac:spMkLst>
            <pc:docMk/>
            <pc:sldMk cId="1096232044" sldId="1082"/>
            <ac:spMk id="6" creationId="{97BB65CD-9C45-42BA-B8AF-1C1C0E7B62A7}"/>
          </ac:spMkLst>
        </pc:spChg>
      </pc:sldChg>
      <pc:sldChg chg="addSp modSp mod">
        <pc:chgData name="Mathieu Bouthillier" userId="f6f09edf-e7d4-4c59-868e-1800938e2bb5" providerId="ADAL" clId="{3FE7710F-9673-437F-8DBB-BB1345B28F36}" dt="2021-02-18T15:08:26.748" v="217" actId="1076"/>
        <pc:sldMkLst>
          <pc:docMk/>
          <pc:sldMk cId="2536871198" sldId="1096"/>
        </pc:sldMkLst>
        <pc:spChg chg="add mod ord">
          <ac:chgData name="Mathieu Bouthillier" userId="f6f09edf-e7d4-4c59-868e-1800938e2bb5" providerId="ADAL" clId="{3FE7710F-9673-437F-8DBB-BB1345B28F36}" dt="2021-02-18T15:08:23.564" v="216" actId="1076"/>
          <ac:spMkLst>
            <pc:docMk/>
            <pc:sldMk cId="2536871198" sldId="1096"/>
            <ac:spMk id="9" creationId="{CC52705D-9324-46A0-A27E-9B14CF1218D5}"/>
          </ac:spMkLst>
        </pc:spChg>
        <pc:picChg chg="add mod">
          <ac:chgData name="Mathieu Bouthillier" userId="f6f09edf-e7d4-4c59-868e-1800938e2bb5" providerId="ADAL" clId="{3FE7710F-9673-437F-8DBB-BB1345B28F36}" dt="2021-02-18T15:08:26.748" v="217" actId="1076"/>
          <ac:picMkLst>
            <pc:docMk/>
            <pc:sldMk cId="2536871198" sldId="1096"/>
            <ac:picMk id="6" creationId="{D74AA6F7-732E-43F5-9C89-8F3656A7E155}"/>
          </ac:picMkLst>
        </pc:picChg>
      </pc:sldChg>
      <pc:sldChg chg="addSp delSp modSp mod">
        <pc:chgData name="Mathieu Bouthillier" userId="f6f09edf-e7d4-4c59-868e-1800938e2bb5" providerId="ADAL" clId="{3FE7710F-9673-437F-8DBB-BB1345B28F36}" dt="2021-02-18T17:01:31.830" v="253" actId="20577"/>
        <pc:sldMkLst>
          <pc:docMk/>
          <pc:sldMk cId="2081182227" sldId="1097"/>
        </pc:sldMkLst>
        <pc:spChg chg="mod">
          <ac:chgData name="Mathieu Bouthillier" userId="f6f09edf-e7d4-4c59-868e-1800938e2bb5" providerId="ADAL" clId="{3FE7710F-9673-437F-8DBB-BB1345B28F36}" dt="2021-02-18T17:01:31.830" v="253" actId="20577"/>
          <ac:spMkLst>
            <pc:docMk/>
            <pc:sldMk cId="2081182227" sldId="1097"/>
            <ac:spMk id="8" creationId="{00DE8FE6-D3B5-4437-952D-31F01B1F9EFD}"/>
          </ac:spMkLst>
        </pc:spChg>
        <pc:spChg chg="add del ord">
          <ac:chgData name="Mathieu Bouthillier" userId="f6f09edf-e7d4-4c59-868e-1800938e2bb5" providerId="ADAL" clId="{3FE7710F-9673-437F-8DBB-BB1345B28F36}" dt="2021-02-18T17:01:19.377" v="222" actId="478"/>
          <ac:spMkLst>
            <pc:docMk/>
            <pc:sldMk cId="2081182227" sldId="1097"/>
            <ac:spMk id="9" creationId="{9620B73C-9B8F-408A-AA85-9746375B572E}"/>
          </ac:spMkLst>
        </pc:spChg>
        <pc:picChg chg="add del mod">
          <ac:chgData name="Mathieu Bouthillier" userId="f6f09edf-e7d4-4c59-868e-1800938e2bb5" providerId="ADAL" clId="{3FE7710F-9673-437F-8DBB-BB1345B28F36}" dt="2021-02-18T17:01:20.108" v="223" actId="478"/>
          <ac:picMkLst>
            <pc:docMk/>
            <pc:sldMk cId="2081182227" sldId="1097"/>
            <ac:picMk id="6" creationId="{C25B6CE3-BE03-4D94-A885-E63476BD8123}"/>
          </ac:picMkLst>
        </pc:picChg>
      </pc:sldChg>
    </pc:docChg>
  </pc:docChgLst>
  <pc:docChgLst>
    <pc:chgData name="Mathieu Bouthillier" userId="f6f09edf-e7d4-4c59-868e-1800938e2bb5" providerId="ADAL" clId="{13DC37F0-AD92-4693-95CC-993358C422C2}"/>
    <pc:docChg chg="undo custSel delSld modSld addSection delSection modSection">
      <pc:chgData name="Mathieu Bouthillier" userId="f6f09edf-e7d4-4c59-868e-1800938e2bb5" providerId="ADAL" clId="{13DC37F0-AD92-4693-95CC-993358C422C2}" dt="2021-03-10T14:34:12.421" v="762" actId="20577"/>
      <pc:docMkLst>
        <pc:docMk/>
      </pc:docMkLst>
      <pc:sldChg chg="modSp mod">
        <pc:chgData name="Mathieu Bouthillier" userId="f6f09edf-e7d4-4c59-868e-1800938e2bb5" providerId="ADAL" clId="{13DC37F0-AD92-4693-95CC-993358C422C2}" dt="2021-03-10T14:23:48.227" v="73" actId="20577"/>
        <pc:sldMkLst>
          <pc:docMk/>
          <pc:sldMk cId="862208792" sldId="256"/>
        </pc:sldMkLst>
        <pc:spChg chg="mod">
          <ac:chgData name="Mathieu Bouthillier" userId="f6f09edf-e7d4-4c59-868e-1800938e2bb5" providerId="ADAL" clId="{13DC37F0-AD92-4693-95CC-993358C422C2}" dt="2021-03-10T14:23:38.004" v="55" actId="20577"/>
          <ac:spMkLst>
            <pc:docMk/>
            <pc:sldMk cId="862208792" sldId="256"/>
            <ac:spMk id="2" creationId="{36814B7B-9DAB-4DF0-99BB-1F471D28FE2A}"/>
          </ac:spMkLst>
        </pc:spChg>
        <pc:spChg chg="mod">
          <ac:chgData name="Mathieu Bouthillier" userId="f6f09edf-e7d4-4c59-868e-1800938e2bb5" providerId="ADAL" clId="{13DC37F0-AD92-4693-95CC-993358C422C2}" dt="2021-03-10T14:23:48.227" v="73" actId="20577"/>
          <ac:spMkLst>
            <pc:docMk/>
            <pc:sldMk cId="862208792" sldId="256"/>
            <ac:spMk id="3" creationId="{DB7712AD-D113-44F8-8A63-28219E8BC007}"/>
          </ac:spMkLst>
        </pc:spChg>
      </pc:sldChg>
      <pc:sldChg chg="modSp mod">
        <pc:chgData name="Mathieu Bouthillier" userId="f6f09edf-e7d4-4c59-868e-1800938e2bb5" providerId="ADAL" clId="{13DC37F0-AD92-4693-95CC-993358C422C2}" dt="2021-03-10T14:31:09.300" v="511" actId="20577"/>
        <pc:sldMkLst>
          <pc:docMk/>
          <pc:sldMk cId="2362889605" sldId="267"/>
        </pc:sldMkLst>
        <pc:spChg chg="mod">
          <ac:chgData name="Mathieu Bouthillier" userId="f6f09edf-e7d4-4c59-868e-1800938e2bb5" providerId="ADAL" clId="{13DC37F0-AD92-4693-95CC-993358C422C2}" dt="2021-03-10T14:31:06.141" v="509" actId="20577"/>
          <ac:spMkLst>
            <pc:docMk/>
            <pc:sldMk cId="2362889605" sldId="267"/>
            <ac:spMk id="2" creationId="{5B067CA4-BB9D-426E-8FFE-E20C38766D2B}"/>
          </ac:spMkLst>
        </pc:spChg>
        <pc:spChg chg="mod">
          <ac:chgData name="Mathieu Bouthillier" userId="f6f09edf-e7d4-4c59-868e-1800938e2bb5" providerId="ADAL" clId="{13DC37F0-AD92-4693-95CC-993358C422C2}" dt="2021-03-10T14:31:09.300" v="511" actId="20577"/>
          <ac:spMkLst>
            <pc:docMk/>
            <pc:sldMk cId="2362889605" sldId="267"/>
            <ac:spMk id="7" creationId="{BF00C06A-AA92-46A5-8974-9D4190AC9E7D}"/>
          </ac:spMkLst>
        </pc:spChg>
      </pc:sldChg>
      <pc:sldChg chg="delSp modSp mod">
        <pc:chgData name="Mathieu Bouthillier" userId="f6f09edf-e7d4-4c59-868e-1800938e2bb5" providerId="ADAL" clId="{13DC37F0-AD92-4693-95CC-993358C422C2}" dt="2021-03-10T14:31:43.770" v="517"/>
        <pc:sldMkLst>
          <pc:docMk/>
          <pc:sldMk cId="1632594362" sldId="268"/>
        </pc:sldMkLst>
        <pc:spChg chg="mod">
          <ac:chgData name="Mathieu Bouthillier" userId="f6f09edf-e7d4-4c59-868e-1800938e2bb5" providerId="ADAL" clId="{13DC37F0-AD92-4693-95CC-993358C422C2}" dt="2021-03-10T14:31:38.792" v="516"/>
          <ac:spMkLst>
            <pc:docMk/>
            <pc:sldMk cId="1632594362" sldId="268"/>
            <ac:spMk id="2" creationId="{00000000-0000-0000-0000-000000000000}"/>
          </ac:spMkLst>
        </pc:spChg>
        <pc:spChg chg="mod">
          <ac:chgData name="Mathieu Bouthillier" userId="f6f09edf-e7d4-4c59-868e-1800938e2bb5" providerId="ADAL" clId="{13DC37F0-AD92-4693-95CC-993358C422C2}" dt="2021-03-10T14:31:43.770" v="517"/>
          <ac:spMkLst>
            <pc:docMk/>
            <pc:sldMk cId="1632594362" sldId="268"/>
            <ac:spMk id="3" creationId="{00000000-0000-0000-0000-000000000000}"/>
          </ac:spMkLst>
        </pc:spChg>
        <pc:spChg chg="del">
          <ac:chgData name="Mathieu Bouthillier" userId="f6f09edf-e7d4-4c59-868e-1800938e2bb5" providerId="ADAL" clId="{13DC37F0-AD92-4693-95CC-993358C422C2}" dt="2021-03-10T14:31:33.988" v="514" actId="478"/>
          <ac:spMkLst>
            <pc:docMk/>
            <pc:sldMk cId="1632594362" sldId="268"/>
            <ac:spMk id="6" creationId="{CD569D86-8438-4ECD-AF9D-590028E0C93D}"/>
          </ac:spMkLst>
        </pc:spChg>
      </pc:sldChg>
      <pc:sldChg chg="delSp modSp mod">
        <pc:chgData name="Mathieu Bouthillier" userId="f6f09edf-e7d4-4c59-868e-1800938e2bb5" providerId="ADAL" clId="{13DC37F0-AD92-4693-95CC-993358C422C2}" dt="2021-03-10T14:28:29.877" v="465" actId="478"/>
        <pc:sldMkLst>
          <pc:docMk/>
          <pc:sldMk cId="922334160" sldId="356"/>
        </pc:sldMkLst>
        <pc:graphicFrameChg chg="del mod">
          <ac:chgData name="Mathieu Bouthillier" userId="f6f09edf-e7d4-4c59-868e-1800938e2bb5" providerId="ADAL" clId="{13DC37F0-AD92-4693-95CC-993358C422C2}" dt="2021-03-10T14:28:29.532" v="464" actId="478"/>
          <ac:graphicFrameMkLst>
            <pc:docMk/>
            <pc:sldMk cId="922334160" sldId="356"/>
            <ac:graphicFrameMk id="7" creationId="{39416879-89AA-4050-A25D-1CE60CF6C400}"/>
          </ac:graphicFrameMkLst>
        </pc:graphicFrameChg>
        <pc:graphicFrameChg chg="del">
          <ac:chgData name="Mathieu Bouthillier" userId="f6f09edf-e7d4-4c59-868e-1800938e2bb5" providerId="ADAL" clId="{13DC37F0-AD92-4693-95CC-993358C422C2}" dt="2021-03-10T14:28:29.175" v="463" actId="478"/>
          <ac:graphicFrameMkLst>
            <pc:docMk/>
            <pc:sldMk cId="922334160" sldId="356"/>
            <ac:graphicFrameMk id="9" creationId="{4CE3D7B5-ABD2-4B6B-B8D2-6B42B3C7B127}"/>
          </ac:graphicFrameMkLst>
        </pc:graphicFrameChg>
        <pc:graphicFrameChg chg="del mod">
          <ac:chgData name="Mathieu Bouthillier" userId="f6f09edf-e7d4-4c59-868e-1800938e2bb5" providerId="ADAL" clId="{13DC37F0-AD92-4693-95CC-993358C422C2}" dt="2021-03-10T14:28:28.299" v="461" actId="478"/>
          <ac:graphicFrameMkLst>
            <pc:docMk/>
            <pc:sldMk cId="922334160" sldId="356"/>
            <ac:graphicFrameMk id="11" creationId="{05993F26-1EF6-4FF3-AADD-113B00F5FCBC}"/>
          </ac:graphicFrameMkLst>
        </pc:graphicFrameChg>
        <pc:graphicFrameChg chg="del">
          <ac:chgData name="Mathieu Bouthillier" userId="f6f09edf-e7d4-4c59-868e-1800938e2bb5" providerId="ADAL" clId="{13DC37F0-AD92-4693-95CC-993358C422C2}" dt="2021-03-10T14:28:27.300" v="458" actId="478"/>
          <ac:graphicFrameMkLst>
            <pc:docMk/>
            <pc:sldMk cId="922334160" sldId="356"/>
            <ac:graphicFrameMk id="12" creationId="{153F40C8-994C-4382-B9EC-5732ACCF5A7A}"/>
          </ac:graphicFrameMkLst>
        </pc:graphicFrameChg>
        <pc:graphicFrameChg chg="del">
          <ac:chgData name="Mathieu Bouthillier" userId="f6f09edf-e7d4-4c59-868e-1800938e2bb5" providerId="ADAL" clId="{13DC37F0-AD92-4693-95CC-993358C422C2}" dt="2021-03-10T14:28:29.877" v="465" actId="478"/>
          <ac:graphicFrameMkLst>
            <pc:docMk/>
            <pc:sldMk cId="922334160" sldId="356"/>
            <ac:graphicFrameMk id="15" creationId="{622A4175-4BFB-43B4-8325-FFFE2C3E5890}"/>
          </ac:graphicFrameMkLst>
        </pc:graphicFrameChg>
        <pc:graphicFrameChg chg="del">
          <ac:chgData name="Mathieu Bouthillier" userId="f6f09edf-e7d4-4c59-868e-1800938e2bb5" providerId="ADAL" clId="{13DC37F0-AD92-4693-95CC-993358C422C2}" dt="2021-03-10T14:28:28.788" v="462" actId="478"/>
          <ac:graphicFrameMkLst>
            <pc:docMk/>
            <pc:sldMk cId="922334160" sldId="356"/>
            <ac:graphicFrameMk id="17" creationId="{A738C74C-44B4-491C-BA49-1546BD523EFF}"/>
          </ac:graphicFrameMkLst>
        </pc:graphicFrameChg>
        <pc:graphicFrameChg chg="del">
          <ac:chgData name="Mathieu Bouthillier" userId="f6f09edf-e7d4-4c59-868e-1800938e2bb5" providerId="ADAL" clId="{13DC37F0-AD92-4693-95CC-993358C422C2}" dt="2021-03-10T14:28:27.748" v="459" actId="478"/>
          <ac:graphicFrameMkLst>
            <pc:docMk/>
            <pc:sldMk cId="922334160" sldId="356"/>
            <ac:graphicFrameMk id="22" creationId="{E823ECDF-2064-44C3-B36D-5DE1B7E71F5E}"/>
          </ac:graphicFrameMkLst>
        </pc:graphicFrameChg>
        <pc:graphicFrameChg chg="del">
          <ac:chgData name="Mathieu Bouthillier" userId="f6f09edf-e7d4-4c59-868e-1800938e2bb5" providerId="ADAL" clId="{13DC37F0-AD92-4693-95CC-993358C422C2}" dt="2021-03-10T14:28:26.699" v="457" actId="478"/>
          <ac:graphicFrameMkLst>
            <pc:docMk/>
            <pc:sldMk cId="922334160" sldId="356"/>
            <ac:graphicFrameMk id="25" creationId="{59C65145-DE6D-42B4-BB83-43CAEC46FF43}"/>
          </ac:graphicFrameMkLst>
        </pc:graphicFrameChg>
      </pc:sldChg>
      <pc:sldChg chg="modSp mod">
        <pc:chgData name="Mathieu Bouthillier" userId="f6f09edf-e7d4-4c59-868e-1800938e2bb5" providerId="ADAL" clId="{13DC37F0-AD92-4693-95CC-993358C422C2}" dt="2021-03-10T14:31:00.683" v="506" actId="13926"/>
        <pc:sldMkLst>
          <pc:docMk/>
          <pc:sldMk cId="3073936859" sldId="449"/>
        </pc:sldMkLst>
        <pc:spChg chg="mod">
          <ac:chgData name="Mathieu Bouthillier" userId="f6f09edf-e7d4-4c59-868e-1800938e2bb5" providerId="ADAL" clId="{13DC37F0-AD92-4693-95CC-993358C422C2}" dt="2021-03-10T14:31:00.683" v="506" actId="13926"/>
          <ac:spMkLst>
            <pc:docMk/>
            <pc:sldMk cId="3073936859" sldId="449"/>
            <ac:spMk id="5" creationId="{CBD8D0FB-D550-4C1B-B455-F8855EE8A265}"/>
          </ac:spMkLst>
        </pc:spChg>
      </pc:sldChg>
      <pc:sldChg chg="modSp mod">
        <pc:chgData name="Mathieu Bouthillier" userId="f6f09edf-e7d4-4c59-868e-1800938e2bb5" providerId="ADAL" clId="{13DC37F0-AD92-4693-95CC-993358C422C2}" dt="2021-03-10T14:30:45.289" v="502" actId="20577"/>
        <pc:sldMkLst>
          <pc:docMk/>
          <pc:sldMk cId="3565258275" sldId="454"/>
        </pc:sldMkLst>
        <pc:spChg chg="mod">
          <ac:chgData name="Mathieu Bouthillier" userId="f6f09edf-e7d4-4c59-868e-1800938e2bb5" providerId="ADAL" clId="{13DC37F0-AD92-4693-95CC-993358C422C2}" dt="2021-03-10T14:30:45.289" v="502" actId="20577"/>
          <ac:spMkLst>
            <pc:docMk/>
            <pc:sldMk cId="3565258275" sldId="454"/>
            <ac:spMk id="6" creationId="{9FA29EBA-3346-418C-A019-DA66C8273C90}"/>
          </ac:spMkLst>
        </pc:spChg>
      </pc:sldChg>
      <pc:sldChg chg="addSp modSp mod">
        <pc:chgData name="Mathieu Bouthillier" userId="f6f09edf-e7d4-4c59-868e-1800938e2bb5" providerId="ADAL" clId="{13DC37F0-AD92-4693-95CC-993358C422C2}" dt="2021-03-10T14:34:12.421" v="762" actId="20577"/>
        <pc:sldMkLst>
          <pc:docMk/>
          <pc:sldMk cId="4233276926" sldId="537"/>
        </pc:sldMkLst>
        <pc:spChg chg="mod">
          <ac:chgData name="Mathieu Bouthillier" userId="f6f09edf-e7d4-4c59-868e-1800938e2bb5" providerId="ADAL" clId="{13DC37F0-AD92-4693-95CC-993358C422C2}" dt="2021-03-10T14:28:37.275" v="467" actId="20577"/>
          <ac:spMkLst>
            <pc:docMk/>
            <pc:sldMk cId="4233276926" sldId="537"/>
            <ac:spMk id="3" creationId="{2AB5DB29-B732-4F7C-9EBB-C5D63CA8BAD8}"/>
          </ac:spMkLst>
        </pc:spChg>
        <pc:spChg chg="mod">
          <ac:chgData name="Mathieu Bouthillier" userId="f6f09edf-e7d4-4c59-868e-1800938e2bb5" providerId="ADAL" clId="{13DC37F0-AD92-4693-95CC-993358C422C2}" dt="2021-03-10T14:34:12.421" v="762" actId="20577"/>
          <ac:spMkLst>
            <pc:docMk/>
            <pc:sldMk cId="4233276926" sldId="537"/>
            <ac:spMk id="6" creationId="{E195CDBB-0566-4C37-A189-50E6AA6E30AA}"/>
          </ac:spMkLst>
        </pc:spChg>
        <pc:graphicFrameChg chg="add mod modGraphic">
          <ac:chgData name="Mathieu Bouthillier" userId="f6f09edf-e7d4-4c59-868e-1800938e2bb5" providerId="ADAL" clId="{13DC37F0-AD92-4693-95CC-993358C422C2}" dt="2021-03-10T14:26:45.101" v="312" actId="207"/>
          <ac:graphicFrameMkLst>
            <pc:docMk/>
            <pc:sldMk cId="4233276926" sldId="537"/>
            <ac:graphicFrameMk id="4" creationId="{D53E6918-FD7C-4797-BFF9-E10FB4A6105B}"/>
          </ac:graphicFrameMkLst>
        </pc:graphicFrameChg>
      </pc:sldChg>
      <pc:sldChg chg="del">
        <pc:chgData name="Mathieu Bouthillier" userId="f6f09edf-e7d4-4c59-868e-1800938e2bb5" providerId="ADAL" clId="{13DC37F0-AD92-4693-95CC-993358C422C2}" dt="2021-03-10T14:29:42.363" v="468" actId="47"/>
        <pc:sldMkLst>
          <pc:docMk/>
          <pc:sldMk cId="1195738230" sldId="1067"/>
        </pc:sldMkLst>
      </pc:sldChg>
      <pc:sldChg chg="del">
        <pc:chgData name="Mathieu Bouthillier" userId="f6f09edf-e7d4-4c59-868e-1800938e2bb5" providerId="ADAL" clId="{13DC37F0-AD92-4693-95CC-993358C422C2}" dt="2021-03-10T14:29:42.363" v="468" actId="47"/>
        <pc:sldMkLst>
          <pc:docMk/>
          <pc:sldMk cId="3293483500" sldId="1068"/>
        </pc:sldMkLst>
      </pc:sldChg>
      <pc:sldChg chg="del">
        <pc:chgData name="Mathieu Bouthillier" userId="f6f09edf-e7d4-4c59-868e-1800938e2bb5" providerId="ADAL" clId="{13DC37F0-AD92-4693-95CC-993358C422C2}" dt="2021-03-10T14:29:42.363" v="468" actId="47"/>
        <pc:sldMkLst>
          <pc:docMk/>
          <pc:sldMk cId="2965743041" sldId="1069"/>
        </pc:sldMkLst>
      </pc:sldChg>
      <pc:sldChg chg="del">
        <pc:chgData name="Mathieu Bouthillier" userId="f6f09edf-e7d4-4c59-868e-1800938e2bb5" providerId="ADAL" clId="{13DC37F0-AD92-4693-95CC-993358C422C2}" dt="2021-03-10T14:29:42.363" v="468" actId="47"/>
        <pc:sldMkLst>
          <pc:docMk/>
          <pc:sldMk cId="913034844" sldId="1070"/>
        </pc:sldMkLst>
      </pc:sldChg>
      <pc:sldChg chg="del">
        <pc:chgData name="Mathieu Bouthillier" userId="f6f09edf-e7d4-4c59-868e-1800938e2bb5" providerId="ADAL" clId="{13DC37F0-AD92-4693-95CC-993358C422C2}" dt="2021-03-10T14:29:42.363" v="468" actId="47"/>
        <pc:sldMkLst>
          <pc:docMk/>
          <pc:sldMk cId="2927251477" sldId="1071"/>
        </pc:sldMkLst>
      </pc:sldChg>
      <pc:sldChg chg="del">
        <pc:chgData name="Mathieu Bouthillier" userId="f6f09edf-e7d4-4c59-868e-1800938e2bb5" providerId="ADAL" clId="{13DC37F0-AD92-4693-95CC-993358C422C2}" dt="2021-03-10T14:29:42.363" v="468" actId="47"/>
        <pc:sldMkLst>
          <pc:docMk/>
          <pc:sldMk cId="3880797826" sldId="1072"/>
        </pc:sldMkLst>
      </pc:sldChg>
      <pc:sldChg chg="del">
        <pc:chgData name="Mathieu Bouthillier" userId="f6f09edf-e7d4-4c59-868e-1800938e2bb5" providerId="ADAL" clId="{13DC37F0-AD92-4693-95CC-993358C422C2}" dt="2021-03-10T14:29:42.363" v="468" actId="47"/>
        <pc:sldMkLst>
          <pc:docMk/>
          <pc:sldMk cId="565263900" sldId="1073"/>
        </pc:sldMkLst>
      </pc:sldChg>
      <pc:sldChg chg="del">
        <pc:chgData name="Mathieu Bouthillier" userId="f6f09edf-e7d4-4c59-868e-1800938e2bb5" providerId="ADAL" clId="{13DC37F0-AD92-4693-95CC-993358C422C2}" dt="2021-03-10T14:29:42.363" v="468" actId="47"/>
        <pc:sldMkLst>
          <pc:docMk/>
          <pc:sldMk cId="4278299457" sldId="1074"/>
        </pc:sldMkLst>
      </pc:sldChg>
      <pc:sldChg chg="del">
        <pc:chgData name="Mathieu Bouthillier" userId="f6f09edf-e7d4-4c59-868e-1800938e2bb5" providerId="ADAL" clId="{13DC37F0-AD92-4693-95CC-993358C422C2}" dt="2021-03-10T14:29:42.363" v="468" actId="47"/>
        <pc:sldMkLst>
          <pc:docMk/>
          <pc:sldMk cId="2915349969" sldId="1076"/>
        </pc:sldMkLst>
      </pc:sldChg>
      <pc:sldChg chg="del">
        <pc:chgData name="Mathieu Bouthillier" userId="f6f09edf-e7d4-4c59-868e-1800938e2bb5" providerId="ADAL" clId="{13DC37F0-AD92-4693-95CC-993358C422C2}" dt="2021-03-10T14:29:42.363" v="468" actId="47"/>
        <pc:sldMkLst>
          <pc:docMk/>
          <pc:sldMk cId="3845157552" sldId="1077"/>
        </pc:sldMkLst>
      </pc:sldChg>
      <pc:sldChg chg="del">
        <pc:chgData name="Mathieu Bouthillier" userId="f6f09edf-e7d4-4c59-868e-1800938e2bb5" providerId="ADAL" clId="{13DC37F0-AD92-4693-95CC-993358C422C2}" dt="2021-03-10T14:29:42.363" v="468" actId="47"/>
        <pc:sldMkLst>
          <pc:docMk/>
          <pc:sldMk cId="3888807515" sldId="1078"/>
        </pc:sldMkLst>
      </pc:sldChg>
      <pc:sldChg chg="del">
        <pc:chgData name="Mathieu Bouthillier" userId="f6f09edf-e7d4-4c59-868e-1800938e2bb5" providerId="ADAL" clId="{13DC37F0-AD92-4693-95CC-993358C422C2}" dt="2021-03-10T14:29:42.363" v="468" actId="47"/>
        <pc:sldMkLst>
          <pc:docMk/>
          <pc:sldMk cId="3743673498" sldId="1079"/>
        </pc:sldMkLst>
      </pc:sldChg>
      <pc:sldChg chg="del">
        <pc:chgData name="Mathieu Bouthillier" userId="f6f09edf-e7d4-4c59-868e-1800938e2bb5" providerId="ADAL" clId="{13DC37F0-AD92-4693-95CC-993358C422C2}" dt="2021-03-10T14:29:42.363" v="468" actId="47"/>
        <pc:sldMkLst>
          <pc:docMk/>
          <pc:sldMk cId="2424514417" sldId="1080"/>
        </pc:sldMkLst>
      </pc:sldChg>
      <pc:sldChg chg="del">
        <pc:chgData name="Mathieu Bouthillier" userId="f6f09edf-e7d4-4c59-868e-1800938e2bb5" providerId="ADAL" clId="{13DC37F0-AD92-4693-95CC-993358C422C2}" dt="2021-03-10T14:29:42.363" v="468" actId="47"/>
        <pc:sldMkLst>
          <pc:docMk/>
          <pc:sldMk cId="3800441500" sldId="1081"/>
        </pc:sldMkLst>
      </pc:sldChg>
      <pc:sldChg chg="del">
        <pc:chgData name="Mathieu Bouthillier" userId="f6f09edf-e7d4-4c59-868e-1800938e2bb5" providerId="ADAL" clId="{13DC37F0-AD92-4693-95CC-993358C422C2}" dt="2021-03-10T14:29:42.363" v="468" actId="47"/>
        <pc:sldMkLst>
          <pc:docMk/>
          <pc:sldMk cId="1096232044" sldId="1082"/>
        </pc:sldMkLst>
      </pc:sldChg>
      <pc:sldChg chg="del">
        <pc:chgData name="Mathieu Bouthillier" userId="f6f09edf-e7d4-4c59-868e-1800938e2bb5" providerId="ADAL" clId="{13DC37F0-AD92-4693-95CC-993358C422C2}" dt="2021-03-10T14:29:42.363" v="468" actId="47"/>
        <pc:sldMkLst>
          <pc:docMk/>
          <pc:sldMk cId="3057051574" sldId="1083"/>
        </pc:sldMkLst>
      </pc:sldChg>
      <pc:sldChg chg="del">
        <pc:chgData name="Mathieu Bouthillier" userId="f6f09edf-e7d4-4c59-868e-1800938e2bb5" providerId="ADAL" clId="{13DC37F0-AD92-4693-95CC-993358C422C2}" dt="2021-03-10T14:29:42.363" v="468" actId="47"/>
        <pc:sldMkLst>
          <pc:docMk/>
          <pc:sldMk cId="548333702" sldId="1084"/>
        </pc:sldMkLst>
      </pc:sldChg>
      <pc:sldChg chg="del">
        <pc:chgData name="Mathieu Bouthillier" userId="f6f09edf-e7d4-4c59-868e-1800938e2bb5" providerId="ADAL" clId="{13DC37F0-AD92-4693-95CC-993358C422C2}" dt="2021-03-10T14:29:42.363" v="468" actId="47"/>
        <pc:sldMkLst>
          <pc:docMk/>
          <pc:sldMk cId="453606416" sldId="1085"/>
        </pc:sldMkLst>
      </pc:sldChg>
      <pc:sldChg chg="del">
        <pc:chgData name="Mathieu Bouthillier" userId="f6f09edf-e7d4-4c59-868e-1800938e2bb5" providerId="ADAL" clId="{13DC37F0-AD92-4693-95CC-993358C422C2}" dt="2021-03-10T14:29:42.363" v="468" actId="47"/>
        <pc:sldMkLst>
          <pc:docMk/>
          <pc:sldMk cId="3920267590" sldId="1086"/>
        </pc:sldMkLst>
      </pc:sldChg>
      <pc:sldChg chg="del">
        <pc:chgData name="Mathieu Bouthillier" userId="f6f09edf-e7d4-4c59-868e-1800938e2bb5" providerId="ADAL" clId="{13DC37F0-AD92-4693-95CC-993358C422C2}" dt="2021-03-10T14:29:42.363" v="468" actId="47"/>
        <pc:sldMkLst>
          <pc:docMk/>
          <pc:sldMk cId="447748732" sldId="1087"/>
        </pc:sldMkLst>
      </pc:sldChg>
      <pc:sldChg chg="del">
        <pc:chgData name="Mathieu Bouthillier" userId="f6f09edf-e7d4-4c59-868e-1800938e2bb5" providerId="ADAL" clId="{13DC37F0-AD92-4693-95CC-993358C422C2}" dt="2021-03-10T14:29:42.363" v="468" actId="47"/>
        <pc:sldMkLst>
          <pc:docMk/>
          <pc:sldMk cId="3064288246" sldId="1088"/>
        </pc:sldMkLst>
      </pc:sldChg>
      <pc:sldChg chg="del">
        <pc:chgData name="Mathieu Bouthillier" userId="f6f09edf-e7d4-4c59-868e-1800938e2bb5" providerId="ADAL" clId="{13DC37F0-AD92-4693-95CC-993358C422C2}" dt="2021-03-10T14:29:42.363" v="468" actId="47"/>
        <pc:sldMkLst>
          <pc:docMk/>
          <pc:sldMk cId="4225119485" sldId="1089"/>
        </pc:sldMkLst>
      </pc:sldChg>
      <pc:sldChg chg="del">
        <pc:chgData name="Mathieu Bouthillier" userId="f6f09edf-e7d4-4c59-868e-1800938e2bb5" providerId="ADAL" clId="{13DC37F0-AD92-4693-95CC-993358C422C2}" dt="2021-03-10T14:29:42.363" v="468" actId="47"/>
        <pc:sldMkLst>
          <pc:docMk/>
          <pc:sldMk cId="646445154" sldId="1090"/>
        </pc:sldMkLst>
      </pc:sldChg>
      <pc:sldChg chg="del">
        <pc:chgData name="Mathieu Bouthillier" userId="f6f09edf-e7d4-4c59-868e-1800938e2bb5" providerId="ADAL" clId="{13DC37F0-AD92-4693-95CC-993358C422C2}" dt="2021-03-10T14:29:42.363" v="468" actId="47"/>
        <pc:sldMkLst>
          <pc:docMk/>
          <pc:sldMk cId="3054060257" sldId="1091"/>
        </pc:sldMkLst>
      </pc:sldChg>
      <pc:sldChg chg="del">
        <pc:chgData name="Mathieu Bouthillier" userId="f6f09edf-e7d4-4c59-868e-1800938e2bb5" providerId="ADAL" clId="{13DC37F0-AD92-4693-95CC-993358C422C2}" dt="2021-03-10T14:29:42.363" v="468" actId="47"/>
        <pc:sldMkLst>
          <pc:docMk/>
          <pc:sldMk cId="1337589387" sldId="1092"/>
        </pc:sldMkLst>
      </pc:sldChg>
      <pc:sldChg chg="del">
        <pc:chgData name="Mathieu Bouthillier" userId="f6f09edf-e7d4-4c59-868e-1800938e2bb5" providerId="ADAL" clId="{13DC37F0-AD92-4693-95CC-993358C422C2}" dt="2021-03-10T14:29:42.363" v="468" actId="47"/>
        <pc:sldMkLst>
          <pc:docMk/>
          <pc:sldMk cId="2348082468" sldId="1093"/>
        </pc:sldMkLst>
      </pc:sldChg>
      <pc:sldChg chg="del">
        <pc:chgData name="Mathieu Bouthillier" userId="f6f09edf-e7d4-4c59-868e-1800938e2bb5" providerId="ADAL" clId="{13DC37F0-AD92-4693-95CC-993358C422C2}" dt="2021-03-10T14:29:42.363" v="468" actId="47"/>
        <pc:sldMkLst>
          <pc:docMk/>
          <pc:sldMk cId="3653021790" sldId="1094"/>
        </pc:sldMkLst>
      </pc:sldChg>
      <pc:sldChg chg="del">
        <pc:chgData name="Mathieu Bouthillier" userId="f6f09edf-e7d4-4c59-868e-1800938e2bb5" providerId="ADAL" clId="{13DC37F0-AD92-4693-95CC-993358C422C2}" dt="2021-03-10T14:29:42.363" v="468" actId="47"/>
        <pc:sldMkLst>
          <pc:docMk/>
          <pc:sldMk cId="2653677427" sldId="1095"/>
        </pc:sldMkLst>
      </pc:sldChg>
      <pc:sldChg chg="del">
        <pc:chgData name="Mathieu Bouthillier" userId="f6f09edf-e7d4-4c59-868e-1800938e2bb5" providerId="ADAL" clId="{13DC37F0-AD92-4693-95CC-993358C422C2}" dt="2021-03-10T14:29:42.363" v="468" actId="47"/>
        <pc:sldMkLst>
          <pc:docMk/>
          <pc:sldMk cId="2536871198" sldId="1096"/>
        </pc:sldMkLst>
      </pc:sldChg>
      <pc:sldChg chg="del">
        <pc:chgData name="Mathieu Bouthillier" userId="f6f09edf-e7d4-4c59-868e-1800938e2bb5" providerId="ADAL" clId="{13DC37F0-AD92-4693-95CC-993358C422C2}" dt="2021-03-10T14:29:42.363" v="468" actId="47"/>
        <pc:sldMkLst>
          <pc:docMk/>
          <pc:sldMk cId="2081182227" sldId="1097"/>
        </pc:sldMkLst>
      </pc:sldChg>
      <pc:sldChg chg="del">
        <pc:chgData name="Mathieu Bouthillier" userId="f6f09edf-e7d4-4c59-868e-1800938e2bb5" providerId="ADAL" clId="{13DC37F0-AD92-4693-95CC-993358C422C2}" dt="2021-03-10T14:29:42.363" v="468" actId="47"/>
        <pc:sldMkLst>
          <pc:docMk/>
          <pc:sldMk cId="1681268235" sldId="1098"/>
        </pc:sldMkLst>
      </pc:sldChg>
      <pc:sldChg chg="del">
        <pc:chgData name="Mathieu Bouthillier" userId="f6f09edf-e7d4-4c59-868e-1800938e2bb5" providerId="ADAL" clId="{13DC37F0-AD92-4693-95CC-993358C422C2}" dt="2021-03-10T14:29:42.363" v="468" actId="47"/>
        <pc:sldMkLst>
          <pc:docMk/>
          <pc:sldMk cId="2419356295" sldId="1099"/>
        </pc:sldMkLst>
      </pc:sldChg>
      <pc:sldChg chg="del">
        <pc:chgData name="Mathieu Bouthillier" userId="f6f09edf-e7d4-4c59-868e-1800938e2bb5" providerId="ADAL" clId="{13DC37F0-AD92-4693-95CC-993358C422C2}" dt="2021-03-10T14:29:42.363" v="468" actId="47"/>
        <pc:sldMkLst>
          <pc:docMk/>
          <pc:sldMk cId="2385559083" sldId="1100"/>
        </pc:sldMkLst>
      </pc:sldChg>
      <pc:sldChg chg="del">
        <pc:chgData name="Mathieu Bouthillier" userId="f6f09edf-e7d4-4c59-868e-1800938e2bb5" providerId="ADAL" clId="{13DC37F0-AD92-4693-95CC-993358C422C2}" dt="2021-03-10T14:29:42.363" v="468" actId="47"/>
        <pc:sldMkLst>
          <pc:docMk/>
          <pc:sldMk cId="1381363466" sldId="1101"/>
        </pc:sldMkLst>
      </pc:sldChg>
      <pc:sldChg chg="del">
        <pc:chgData name="Mathieu Bouthillier" userId="f6f09edf-e7d4-4c59-868e-1800938e2bb5" providerId="ADAL" clId="{13DC37F0-AD92-4693-95CC-993358C422C2}" dt="2021-03-10T14:29:42.363" v="468" actId="47"/>
        <pc:sldMkLst>
          <pc:docMk/>
          <pc:sldMk cId="31872325" sldId="1102"/>
        </pc:sldMkLst>
      </pc:sldChg>
      <pc:sldChg chg="del">
        <pc:chgData name="Mathieu Bouthillier" userId="f6f09edf-e7d4-4c59-868e-1800938e2bb5" providerId="ADAL" clId="{13DC37F0-AD92-4693-95CC-993358C422C2}" dt="2021-03-10T14:29:42.363" v="468" actId="47"/>
        <pc:sldMkLst>
          <pc:docMk/>
          <pc:sldMk cId="1781454204" sldId="1103"/>
        </pc:sldMkLst>
      </pc:sldChg>
      <pc:sldChg chg="del">
        <pc:chgData name="Mathieu Bouthillier" userId="f6f09edf-e7d4-4c59-868e-1800938e2bb5" providerId="ADAL" clId="{13DC37F0-AD92-4693-95CC-993358C422C2}" dt="2021-03-10T14:29:42.363" v="468" actId="47"/>
        <pc:sldMkLst>
          <pc:docMk/>
          <pc:sldMk cId="293836783" sldId="1104"/>
        </pc:sldMkLst>
      </pc:sldChg>
      <pc:sldChg chg="del">
        <pc:chgData name="Mathieu Bouthillier" userId="f6f09edf-e7d4-4c59-868e-1800938e2bb5" providerId="ADAL" clId="{13DC37F0-AD92-4693-95CC-993358C422C2}" dt="2021-03-10T14:29:42.363" v="468" actId="47"/>
        <pc:sldMkLst>
          <pc:docMk/>
          <pc:sldMk cId="3558288922" sldId="1105"/>
        </pc:sldMkLst>
      </pc:sldChg>
      <pc:sldChg chg="del">
        <pc:chgData name="Mathieu Bouthillier" userId="f6f09edf-e7d4-4c59-868e-1800938e2bb5" providerId="ADAL" clId="{13DC37F0-AD92-4693-95CC-993358C422C2}" dt="2021-03-10T14:29:42.363" v="468" actId="47"/>
        <pc:sldMkLst>
          <pc:docMk/>
          <pc:sldMk cId="2848228348" sldId="1106"/>
        </pc:sldMkLst>
      </pc:sldChg>
      <pc:sldChg chg="del">
        <pc:chgData name="Mathieu Bouthillier" userId="f6f09edf-e7d4-4c59-868e-1800938e2bb5" providerId="ADAL" clId="{13DC37F0-AD92-4693-95CC-993358C422C2}" dt="2021-03-10T14:29:42.363" v="468" actId="47"/>
        <pc:sldMkLst>
          <pc:docMk/>
          <pc:sldMk cId="3230189418" sldId="1107"/>
        </pc:sldMkLst>
      </pc:sldChg>
      <pc:sldChg chg="del">
        <pc:chgData name="Mathieu Bouthillier" userId="f6f09edf-e7d4-4c59-868e-1800938e2bb5" providerId="ADAL" clId="{13DC37F0-AD92-4693-95CC-993358C422C2}" dt="2021-03-10T14:29:42.363" v="468" actId="47"/>
        <pc:sldMkLst>
          <pc:docMk/>
          <pc:sldMk cId="319806695" sldId="1108"/>
        </pc:sldMkLst>
      </pc:sldChg>
      <pc:sldChg chg="del">
        <pc:chgData name="Mathieu Bouthillier" userId="f6f09edf-e7d4-4c59-868e-1800938e2bb5" providerId="ADAL" clId="{13DC37F0-AD92-4693-95CC-993358C422C2}" dt="2021-03-10T14:29:42.363" v="468" actId="47"/>
        <pc:sldMkLst>
          <pc:docMk/>
          <pc:sldMk cId="2508959942" sldId="1109"/>
        </pc:sldMkLst>
      </pc:sldChg>
      <pc:sldChg chg="del">
        <pc:chgData name="Mathieu Bouthillier" userId="f6f09edf-e7d4-4c59-868e-1800938e2bb5" providerId="ADAL" clId="{13DC37F0-AD92-4693-95CC-993358C422C2}" dt="2021-03-10T14:29:42.363" v="468" actId="47"/>
        <pc:sldMkLst>
          <pc:docMk/>
          <pc:sldMk cId="4025152480" sldId="1110"/>
        </pc:sldMkLst>
      </pc:sldChg>
      <pc:sldChg chg="del">
        <pc:chgData name="Mathieu Bouthillier" userId="f6f09edf-e7d4-4c59-868e-1800938e2bb5" providerId="ADAL" clId="{13DC37F0-AD92-4693-95CC-993358C422C2}" dt="2021-03-10T14:29:42.363" v="468" actId="47"/>
        <pc:sldMkLst>
          <pc:docMk/>
          <pc:sldMk cId="2122988025" sldId="1111"/>
        </pc:sldMkLst>
      </pc:sldChg>
      <pc:sldChg chg="del">
        <pc:chgData name="Mathieu Bouthillier" userId="f6f09edf-e7d4-4c59-868e-1800938e2bb5" providerId="ADAL" clId="{13DC37F0-AD92-4693-95CC-993358C422C2}" dt="2021-03-10T14:29:42.363" v="468" actId="47"/>
        <pc:sldMkLst>
          <pc:docMk/>
          <pc:sldMk cId="3433424245" sldId="1112"/>
        </pc:sldMkLst>
      </pc:sldChg>
      <pc:sldChg chg="del">
        <pc:chgData name="Mathieu Bouthillier" userId="f6f09edf-e7d4-4c59-868e-1800938e2bb5" providerId="ADAL" clId="{13DC37F0-AD92-4693-95CC-993358C422C2}" dt="2021-03-10T14:29:42.363" v="468" actId="47"/>
        <pc:sldMkLst>
          <pc:docMk/>
          <pc:sldMk cId="2135671530" sldId="1113"/>
        </pc:sldMkLst>
      </pc:sldChg>
      <pc:sldChg chg="del">
        <pc:chgData name="Mathieu Bouthillier" userId="f6f09edf-e7d4-4c59-868e-1800938e2bb5" providerId="ADAL" clId="{13DC37F0-AD92-4693-95CC-993358C422C2}" dt="2021-03-10T14:29:42.363" v="468" actId="47"/>
        <pc:sldMkLst>
          <pc:docMk/>
          <pc:sldMk cId="2341328883" sldId="1114"/>
        </pc:sldMkLst>
      </pc:sldChg>
      <pc:sldChg chg="del">
        <pc:chgData name="Mathieu Bouthillier" userId="f6f09edf-e7d4-4c59-868e-1800938e2bb5" providerId="ADAL" clId="{13DC37F0-AD92-4693-95CC-993358C422C2}" dt="2021-03-10T14:29:42.363" v="468" actId="47"/>
        <pc:sldMkLst>
          <pc:docMk/>
          <pc:sldMk cId="3894961890" sldId="1115"/>
        </pc:sldMkLst>
      </pc:sldChg>
      <pc:sldChg chg="del">
        <pc:chgData name="Mathieu Bouthillier" userId="f6f09edf-e7d4-4c59-868e-1800938e2bb5" providerId="ADAL" clId="{13DC37F0-AD92-4693-95CC-993358C422C2}" dt="2021-03-10T14:29:42.363" v="468" actId="47"/>
        <pc:sldMkLst>
          <pc:docMk/>
          <pc:sldMk cId="501874969" sldId="1116"/>
        </pc:sldMkLst>
      </pc:sldChg>
      <pc:sldChg chg="del">
        <pc:chgData name="Mathieu Bouthillier" userId="f6f09edf-e7d4-4c59-868e-1800938e2bb5" providerId="ADAL" clId="{13DC37F0-AD92-4693-95CC-993358C422C2}" dt="2021-03-10T14:29:42.363" v="468" actId="47"/>
        <pc:sldMkLst>
          <pc:docMk/>
          <pc:sldMk cId="835095557" sldId="1117"/>
        </pc:sldMkLst>
      </pc:sldChg>
      <pc:sldChg chg="del">
        <pc:chgData name="Mathieu Bouthillier" userId="f6f09edf-e7d4-4c59-868e-1800938e2bb5" providerId="ADAL" clId="{13DC37F0-AD92-4693-95CC-993358C422C2}" dt="2021-03-10T14:29:42.363" v="468" actId="47"/>
        <pc:sldMkLst>
          <pc:docMk/>
          <pc:sldMk cId="2184849383" sldId="1118"/>
        </pc:sldMkLst>
      </pc:sldChg>
      <pc:sldChg chg="del">
        <pc:chgData name="Mathieu Bouthillier" userId="f6f09edf-e7d4-4c59-868e-1800938e2bb5" providerId="ADAL" clId="{13DC37F0-AD92-4693-95CC-993358C422C2}" dt="2021-03-10T14:29:42.363" v="468" actId="47"/>
        <pc:sldMkLst>
          <pc:docMk/>
          <pc:sldMk cId="3505118664" sldId="1119"/>
        </pc:sldMkLst>
      </pc:sldChg>
      <pc:sldChg chg="del">
        <pc:chgData name="Mathieu Bouthillier" userId="f6f09edf-e7d4-4c59-868e-1800938e2bb5" providerId="ADAL" clId="{13DC37F0-AD92-4693-95CC-993358C422C2}" dt="2021-03-10T14:29:42.363" v="468" actId="47"/>
        <pc:sldMkLst>
          <pc:docMk/>
          <pc:sldMk cId="4288836231" sldId="1120"/>
        </pc:sldMkLst>
      </pc:sldChg>
      <pc:sldChg chg="del">
        <pc:chgData name="Mathieu Bouthillier" userId="f6f09edf-e7d4-4c59-868e-1800938e2bb5" providerId="ADAL" clId="{13DC37F0-AD92-4693-95CC-993358C422C2}" dt="2021-03-10T14:29:42.363" v="468" actId="47"/>
        <pc:sldMkLst>
          <pc:docMk/>
          <pc:sldMk cId="2029213312" sldId="1121"/>
        </pc:sldMkLst>
      </pc:sldChg>
      <pc:sldChg chg="del">
        <pc:chgData name="Mathieu Bouthillier" userId="f6f09edf-e7d4-4c59-868e-1800938e2bb5" providerId="ADAL" clId="{13DC37F0-AD92-4693-95CC-993358C422C2}" dt="2021-03-10T14:29:42.363" v="468" actId="47"/>
        <pc:sldMkLst>
          <pc:docMk/>
          <pc:sldMk cId="2488343887" sldId="1122"/>
        </pc:sldMkLst>
      </pc:sldChg>
      <pc:sldChg chg="del">
        <pc:chgData name="Mathieu Bouthillier" userId="f6f09edf-e7d4-4c59-868e-1800938e2bb5" providerId="ADAL" clId="{13DC37F0-AD92-4693-95CC-993358C422C2}" dt="2021-03-10T14:29:42.363" v="468" actId="47"/>
        <pc:sldMkLst>
          <pc:docMk/>
          <pc:sldMk cId="1110973814" sldId="1123"/>
        </pc:sldMkLst>
      </pc:sldChg>
      <pc:sldChg chg="del">
        <pc:chgData name="Mathieu Bouthillier" userId="f6f09edf-e7d4-4c59-868e-1800938e2bb5" providerId="ADAL" clId="{13DC37F0-AD92-4693-95CC-993358C422C2}" dt="2021-03-10T14:29:42.363" v="468" actId="47"/>
        <pc:sldMkLst>
          <pc:docMk/>
          <pc:sldMk cId="221358628" sldId="1124"/>
        </pc:sldMkLst>
      </pc:sldChg>
      <pc:sldChg chg="del">
        <pc:chgData name="Mathieu Bouthillier" userId="f6f09edf-e7d4-4c59-868e-1800938e2bb5" providerId="ADAL" clId="{13DC37F0-AD92-4693-95CC-993358C422C2}" dt="2021-03-10T14:29:42.363" v="468" actId="47"/>
        <pc:sldMkLst>
          <pc:docMk/>
          <pc:sldMk cId="3612276224" sldId="1125"/>
        </pc:sldMkLst>
      </pc:sldChg>
      <pc:sldChg chg="del">
        <pc:chgData name="Mathieu Bouthillier" userId="f6f09edf-e7d4-4c59-868e-1800938e2bb5" providerId="ADAL" clId="{13DC37F0-AD92-4693-95CC-993358C422C2}" dt="2021-03-10T14:29:42.363" v="468" actId="47"/>
        <pc:sldMkLst>
          <pc:docMk/>
          <pc:sldMk cId="3495125107" sldId="1126"/>
        </pc:sldMkLst>
      </pc:sldChg>
      <pc:sldChg chg="del">
        <pc:chgData name="Mathieu Bouthillier" userId="f6f09edf-e7d4-4c59-868e-1800938e2bb5" providerId="ADAL" clId="{13DC37F0-AD92-4693-95CC-993358C422C2}" dt="2021-03-10T14:29:42.363" v="468" actId="47"/>
        <pc:sldMkLst>
          <pc:docMk/>
          <pc:sldMk cId="1250379106" sldId="1127"/>
        </pc:sldMkLst>
      </pc:sldChg>
      <pc:sldChg chg="del">
        <pc:chgData name="Mathieu Bouthillier" userId="f6f09edf-e7d4-4c59-868e-1800938e2bb5" providerId="ADAL" clId="{13DC37F0-AD92-4693-95CC-993358C422C2}" dt="2021-03-10T14:29:42.363" v="468" actId="47"/>
        <pc:sldMkLst>
          <pc:docMk/>
          <pc:sldMk cId="2020379465" sldId="1128"/>
        </pc:sldMkLst>
      </pc:sldChg>
      <pc:sldChg chg="del">
        <pc:chgData name="Mathieu Bouthillier" userId="f6f09edf-e7d4-4c59-868e-1800938e2bb5" providerId="ADAL" clId="{13DC37F0-AD92-4693-95CC-993358C422C2}" dt="2021-03-10T14:29:42.363" v="468" actId="47"/>
        <pc:sldMkLst>
          <pc:docMk/>
          <pc:sldMk cId="530263975" sldId="1129"/>
        </pc:sldMkLst>
      </pc:sldChg>
      <pc:sldChg chg="del">
        <pc:chgData name="Mathieu Bouthillier" userId="f6f09edf-e7d4-4c59-868e-1800938e2bb5" providerId="ADAL" clId="{13DC37F0-AD92-4693-95CC-993358C422C2}" dt="2021-03-10T14:29:42.363" v="468" actId="47"/>
        <pc:sldMkLst>
          <pc:docMk/>
          <pc:sldMk cId="2874532872" sldId="1130"/>
        </pc:sldMkLst>
      </pc:sldChg>
      <pc:sldChg chg="del">
        <pc:chgData name="Mathieu Bouthillier" userId="f6f09edf-e7d4-4c59-868e-1800938e2bb5" providerId="ADAL" clId="{13DC37F0-AD92-4693-95CC-993358C422C2}" dt="2021-03-10T14:29:42.363" v="468" actId="47"/>
        <pc:sldMkLst>
          <pc:docMk/>
          <pc:sldMk cId="3772884636" sldId="1131"/>
        </pc:sldMkLst>
      </pc:sldChg>
      <pc:sldChg chg="del">
        <pc:chgData name="Mathieu Bouthillier" userId="f6f09edf-e7d4-4c59-868e-1800938e2bb5" providerId="ADAL" clId="{13DC37F0-AD92-4693-95CC-993358C422C2}" dt="2021-03-10T14:29:42.363" v="468" actId="47"/>
        <pc:sldMkLst>
          <pc:docMk/>
          <pc:sldMk cId="3514724371" sldId="1132"/>
        </pc:sldMkLst>
      </pc:sldChg>
      <pc:sldChg chg="del">
        <pc:chgData name="Mathieu Bouthillier" userId="f6f09edf-e7d4-4c59-868e-1800938e2bb5" providerId="ADAL" clId="{13DC37F0-AD92-4693-95CC-993358C422C2}" dt="2021-03-10T14:29:42.363" v="468" actId="47"/>
        <pc:sldMkLst>
          <pc:docMk/>
          <pc:sldMk cId="3287048296" sldId="1133"/>
        </pc:sldMkLst>
      </pc:sldChg>
      <pc:sldChg chg="del">
        <pc:chgData name="Mathieu Bouthillier" userId="f6f09edf-e7d4-4c59-868e-1800938e2bb5" providerId="ADAL" clId="{13DC37F0-AD92-4693-95CC-993358C422C2}" dt="2021-03-10T14:29:42.363" v="468" actId="47"/>
        <pc:sldMkLst>
          <pc:docMk/>
          <pc:sldMk cId="1755164919" sldId="1134"/>
        </pc:sldMkLst>
      </pc:sldChg>
      <pc:sldChg chg="del">
        <pc:chgData name="Mathieu Bouthillier" userId="f6f09edf-e7d4-4c59-868e-1800938e2bb5" providerId="ADAL" clId="{13DC37F0-AD92-4693-95CC-993358C422C2}" dt="2021-03-10T14:29:42.363" v="468" actId="47"/>
        <pc:sldMkLst>
          <pc:docMk/>
          <pc:sldMk cId="138661117" sldId="1135"/>
        </pc:sldMkLst>
      </pc:sldChg>
      <pc:sldChg chg="del">
        <pc:chgData name="Mathieu Bouthillier" userId="f6f09edf-e7d4-4c59-868e-1800938e2bb5" providerId="ADAL" clId="{13DC37F0-AD92-4693-95CC-993358C422C2}" dt="2021-03-10T14:29:42.363" v="468" actId="47"/>
        <pc:sldMkLst>
          <pc:docMk/>
          <pc:sldMk cId="1881504573" sldId="1136"/>
        </pc:sldMkLst>
      </pc:sldChg>
      <pc:sldChg chg="del">
        <pc:chgData name="Mathieu Bouthillier" userId="f6f09edf-e7d4-4c59-868e-1800938e2bb5" providerId="ADAL" clId="{13DC37F0-AD92-4693-95CC-993358C422C2}" dt="2021-03-10T14:29:42.363" v="468" actId="47"/>
        <pc:sldMkLst>
          <pc:docMk/>
          <pc:sldMk cId="1035003641" sldId="1137"/>
        </pc:sldMkLst>
      </pc:sldChg>
      <pc:sldChg chg="del">
        <pc:chgData name="Mathieu Bouthillier" userId="f6f09edf-e7d4-4c59-868e-1800938e2bb5" providerId="ADAL" clId="{13DC37F0-AD92-4693-95CC-993358C422C2}" dt="2021-03-10T14:29:42.363" v="468" actId="47"/>
        <pc:sldMkLst>
          <pc:docMk/>
          <pc:sldMk cId="2588023012" sldId="1138"/>
        </pc:sldMkLst>
      </pc:sldChg>
      <pc:sldChg chg="del">
        <pc:chgData name="Mathieu Bouthillier" userId="f6f09edf-e7d4-4c59-868e-1800938e2bb5" providerId="ADAL" clId="{13DC37F0-AD92-4693-95CC-993358C422C2}" dt="2021-03-10T14:29:42.363" v="468" actId="47"/>
        <pc:sldMkLst>
          <pc:docMk/>
          <pc:sldMk cId="3956948522" sldId="1139"/>
        </pc:sldMkLst>
      </pc:sldChg>
      <pc:sldChg chg="del">
        <pc:chgData name="Mathieu Bouthillier" userId="f6f09edf-e7d4-4c59-868e-1800938e2bb5" providerId="ADAL" clId="{13DC37F0-AD92-4693-95CC-993358C422C2}" dt="2021-03-10T14:29:42.363" v="468" actId="47"/>
        <pc:sldMkLst>
          <pc:docMk/>
          <pc:sldMk cId="3391021266" sldId="1140"/>
        </pc:sldMkLst>
      </pc:sldChg>
      <pc:sldChg chg="del">
        <pc:chgData name="Mathieu Bouthillier" userId="f6f09edf-e7d4-4c59-868e-1800938e2bb5" providerId="ADAL" clId="{13DC37F0-AD92-4693-95CC-993358C422C2}" dt="2021-03-10T14:29:42.363" v="468" actId="47"/>
        <pc:sldMkLst>
          <pc:docMk/>
          <pc:sldMk cId="984844473" sldId="1141"/>
        </pc:sldMkLst>
      </pc:sldChg>
      <pc:sldChg chg="del">
        <pc:chgData name="Mathieu Bouthillier" userId="f6f09edf-e7d4-4c59-868e-1800938e2bb5" providerId="ADAL" clId="{13DC37F0-AD92-4693-95CC-993358C422C2}" dt="2021-03-10T14:29:42.363" v="468" actId="47"/>
        <pc:sldMkLst>
          <pc:docMk/>
          <pc:sldMk cId="3820182367" sldId="1142"/>
        </pc:sldMkLst>
      </pc:sldChg>
      <pc:sldChg chg="del">
        <pc:chgData name="Mathieu Bouthillier" userId="f6f09edf-e7d4-4c59-868e-1800938e2bb5" providerId="ADAL" clId="{13DC37F0-AD92-4693-95CC-993358C422C2}" dt="2021-03-10T14:29:42.363" v="468" actId="47"/>
        <pc:sldMkLst>
          <pc:docMk/>
          <pc:sldMk cId="40174309" sldId="1143"/>
        </pc:sldMkLst>
      </pc:sldChg>
      <pc:sldChg chg="del">
        <pc:chgData name="Mathieu Bouthillier" userId="f6f09edf-e7d4-4c59-868e-1800938e2bb5" providerId="ADAL" clId="{13DC37F0-AD92-4693-95CC-993358C422C2}" dt="2021-03-10T14:29:42.363" v="468" actId="47"/>
        <pc:sldMkLst>
          <pc:docMk/>
          <pc:sldMk cId="2115950181" sldId="1144"/>
        </pc:sldMkLst>
      </pc:sldChg>
      <pc:sldChg chg="del">
        <pc:chgData name="Mathieu Bouthillier" userId="f6f09edf-e7d4-4c59-868e-1800938e2bb5" providerId="ADAL" clId="{13DC37F0-AD92-4693-95CC-993358C422C2}" dt="2021-03-10T14:29:42.363" v="468" actId="47"/>
        <pc:sldMkLst>
          <pc:docMk/>
          <pc:sldMk cId="1978573621" sldId="1145"/>
        </pc:sldMkLst>
      </pc:sldChg>
      <pc:sldChg chg="del">
        <pc:chgData name="Mathieu Bouthillier" userId="f6f09edf-e7d4-4c59-868e-1800938e2bb5" providerId="ADAL" clId="{13DC37F0-AD92-4693-95CC-993358C422C2}" dt="2021-03-10T14:29:42.363" v="468" actId="47"/>
        <pc:sldMkLst>
          <pc:docMk/>
          <pc:sldMk cId="716289877" sldId="1146"/>
        </pc:sldMkLst>
      </pc:sldChg>
      <pc:sldChg chg="del">
        <pc:chgData name="Mathieu Bouthillier" userId="f6f09edf-e7d4-4c59-868e-1800938e2bb5" providerId="ADAL" clId="{13DC37F0-AD92-4693-95CC-993358C422C2}" dt="2021-03-10T14:29:42.363" v="468" actId="47"/>
        <pc:sldMkLst>
          <pc:docMk/>
          <pc:sldMk cId="409048748" sldId="1147"/>
        </pc:sldMkLst>
      </pc:sldChg>
      <pc:sldChg chg="del">
        <pc:chgData name="Mathieu Bouthillier" userId="f6f09edf-e7d4-4c59-868e-1800938e2bb5" providerId="ADAL" clId="{13DC37F0-AD92-4693-95CC-993358C422C2}" dt="2021-03-10T14:29:42.363" v="468" actId="47"/>
        <pc:sldMkLst>
          <pc:docMk/>
          <pc:sldMk cId="3595892134" sldId="1148"/>
        </pc:sldMkLst>
      </pc:sldChg>
      <pc:sldChg chg="del">
        <pc:chgData name="Mathieu Bouthillier" userId="f6f09edf-e7d4-4c59-868e-1800938e2bb5" providerId="ADAL" clId="{13DC37F0-AD92-4693-95CC-993358C422C2}" dt="2021-03-10T14:29:42.363" v="468" actId="47"/>
        <pc:sldMkLst>
          <pc:docMk/>
          <pc:sldMk cId="276906330" sldId="1149"/>
        </pc:sldMkLst>
      </pc:sldChg>
      <pc:sldChg chg="del">
        <pc:chgData name="Mathieu Bouthillier" userId="f6f09edf-e7d4-4c59-868e-1800938e2bb5" providerId="ADAL" clId="{13DC37F0-AD92-4693-95CC-993358C422C2}" dt="2021-03-10T14:29:42.363" v="468" actId="47"/>
        <pc:sldMkLst>
          <pc:docMk/>
          <pc:sldMk cId="2682080132" sldId="1150"/>
        </pc:sldMkLst>
      </pc:sldChg>
      <pc:sldChg chg="del">
        <pc:chgData name="Mathieu Bouthillier" userId="f6f09edf-e7d4-4c59-868e-1800938e2bb5" providerId="ADAL" clId="{13DC37F0-AD92-4693-95CC-993358C422C2}" dt="2021-03-10T14:29:42.363" v="468" actId="47"/>
        <pc:sldMkLst>
          <pc:docMk/>
          <pc:sldMk cId="3139710828" sldId="1151"/>
        </pc:sldMkLst>
      </pc:sldChg>
      <pc:sldChg chg="delSp mod">
        <pc:chgData name="Mathieu Bouthillier" userId="f6f09edf-e7d4-4c59-868e-1800938e2bb5" providerId="ADAL" clId="{13DC37F0-AD92-4693-95CC-993358C422C2}" dt="2021-03-10T14:31:21.127" v="512" actId="478"/>
        <pc:sldMkLst>
          <pc:docMk/>
          <pc:sldMk cId="65141766" sldId="1152"/>
        </pc:sldMkLst>
        <pc:spChg chg="del">
          <ac:chgData name="Mathieu Bouthillier" userId="f6f09edf-e7d4-4c59-868e-1800938e2bb5" providerId="ADAL" clId="{13DC37F0-AD92-4693-95CC-993358C422C2}" dt="2021-03-10T14:31:21.127" v="512" actId="478"/>
          <ac:spMkLst>
            <pc:docMk/>
            <pc:sldMk cId="65141766" sldId="1152"/>
            <ac:spMk id="8" creationId="{0CD9927E-AC9B-44D2-8E1F-55FD3AADBDC7}"/>
          </ac:spMkLst>
        </pc:spChg>
        <pc:graphicFrameChg chg="del">
          <ac:chgData name="Mathieu Bouthillier" userId="f6f09edf-e7d4-4c59-868e-1800938e2bb5" providerId="ADAL" clId="{13DC37F0-AD92-4693-95CC-993358C422C2}" dt="2021-03-10T14:30:08.631" v="476" actId="478"/>
          <ac:graphicFrameMkLst>
            <pc:docMk/>
            <pc:sldMk cId="65141766" sldId="1152"/>
            <ac:graphicFrameMk id="7" creationId="{C32DC04F-AEB7-4AFF-B107-556A832A737D}"/>
          </ac:graphicFrameMkLst>
        </pc:graphicFrameChg>
        <pc:graphicFrameChg chg="del">
          <ac:chgData name="Mathieu Bouthillier" userId="f6f09edf-e7d4-4c59-868e-1800938e2bb5" providerId="ADAL" clId="{13DC37F0-AD92-4693-95CC-993358C422C2}" dt="2021-03-10T14:30:09.419" v="477" actId="478"/>
          <ac:graphicFrameMkLst>
            <pc:docMk/>
            <pc:sldMk cId="65141766" sldId="1152"/>
            <ac:graphicFrameMk id="9" creationId="{16F3E700-D390-4EA0-A634-CAA1853985D4}"/>
          </ac:graphicFrameMkLst>
        </pc:graphicFrameChg>
        <pc:graphicFrameChg chg="del">
          <ac:chgData name="Mathieu Bouthillier" userId="f6f09edf-e7d4-4c59-868e-1800938e2bb5" providerId="ADAL" clId="{13DC37F0-AD92-4693-95CC-993358C422C2}" dt="2021-03-10T14:30:10.732" v="479" actId="478"/>
          <ac:graphicFrameMkLst>
            <pc:docMk/>
            <pc:sldMk cId="65141766" sldId="1152"/>
            <ac:graphicFrameMk id="11" creationId="{C5D559FB-7688-49A0-B57A-4028CEFED069}"/>
          </ac:graphicFrameMkLst>
        </pc:graphicFrameChg>
        <pc:graphicFrameChg chg="del">
          <ac:chgData name="Mathieu Bouthillier" userId="f6f09edf-e7d4-4c59-868e-1800938e2bb5" providerId="ADAL" clId="{13DC37F0-AD92-4693-95CC-993358C422C2}" dt="2021-03-10T14:30:09.780" v="478" actId="478"/>
          <ac:graphicFrameMkLst>
            <pc:docMk/>
            <pc:sldMk cId="65141766" sldId="1152"/>
            <ac:graphicFrameMk id="13" creationId="{7548166D-0D6C-4B7B-A112-821CFF5ED4E7}"/>
          </ac:graphicFrameMkLst>
        </pc:graphicFrameChg>
      </pc:sldChg>
      <pc:sldChg chg="delSp mod">
        <pc:chgData name="Mathieu Bouthillier" userId="f6f09edf-e7d4-4c59-868e-1800938e2bb5" providerId="ADAL" clId="{13DC37F0-AD92-4693-95CC-993358C422C2}" dt="2021-03-10T14:30:13.116" v="481" actId="478"/>
        <pc:sldMkLst>
          <pc:docMk/>
          <pc:sldMk cId="1054293680" sldId="1153"/>
        </pc:sldMkLst>
        <pc:graphicFrameChg chg="del">
          <ac:chgData name="Mathieu Bouthillier" userId="f6f09edf-e7d4-4c59-868e-1800938e2bb5" providerId="ADAL" clId="{13DC37F0-AD92-4693-95CC-993358C422C2}" dt="2021-03-10T14:30:12.596" v="480" actId="478"/>
          <ac:graphicFrameMkLst>
            <pc:docMk/>
            <pc:sldMk cId="1054293680" sldId="1153"/>
            <ac:graphicFrameMk id="5" creationId="{175457C3-2AF9-495A-936F-CD4A89CC5C0D}"/>
          </ac:graphicFrameMkLst>
        </pc:graphicFrameChg>
        <pc:graphicFrameChg chg="del">
          <ac:chgData name="Mathieu Bouthillier" userId="f6f09edf-e7d4-4c59-868e-1800938e2bb5" providerId="ADAL" clId="{13DC37F0-AD92-4693-95CC-993358C422C2}" dt="2021-03-10T14:30:13.116" v="481" actId="478"/>
          <ac:graphicFrameMkLst>
            <pc:docMk/>
            <pc:sldMk cId="1054293680" sldId="1153"/>
            <ac:graphicFrameMk id="7" creationId="{A312F7AF-1ABA-4CD8-983F-5C5CA7E65132}"/>
          </ac:graphicFrameMkLst>
        </pc:graphicFrameChg>
      </pc:sldChg>
      <pc:sldChg chg="delSp mod">
        <pc:chgData name="Mathieu Bouthillier" userId="f6f09edf-e7d4-4c59-868e-1800938e2bb5" providerId="ADAL" clId="{13DC37F0-AD92-4693-95CC-993358C422C2}" dt="2021-03-10T14:31:23.632" v="513" actId="478"/>
        <pc:sldMkLst>
          <pc:docMk/>
          <pc:sldMk cId="3564793516" sldId="1154"/>
        </pc:sldMkLst>
        <pc:spChg chg="del">
          <ac:chgData name="Mathieu Bouthillier" userId="f6f09edf-e7d4-4c59-868e-1800938e2bb5" providerId="ADAL" clId="{13DC37F0-AD92-4693-95CC-993358C422C2}" dt="2021-03-10T14:31:23.632" v="513" actId="478"/>
          <ac:spMkLst>
            <pc:docMk/>
            <pc:sldMk cId="3564793516" sldId="1154"/>
            <ac:spMk id="8" creationId="{C2CE6A78-A4BD-4C59-87EE-87937429DFD8}"/>
          </ac:spMkLst>
        </pc:spChg>
        <pc:graphicFrameChg chg="del">
          <ac:chgData name="Mathieu Bouthillier" userId="f6f09edf-e7d4-4c59-868e-1800938e2bb5" providerId="ADAL" clId="{13DC37F0-AD92-4693-95CC-993358C422C2}" dt="2021-03-10T14:30:16.720" v="482" actId="478"/>
          <ac:graphicFrameMkLst>
            <pc:docMk/>
            <pc:sldMk cId="3564793516" sldId="1154"/>
            <ac:graphicFrameMk id="7" creationId="{76C27D15-B995-4A81-B69F-0B820230F593}"/>
          </ac:graphicFrameMkLst>
        </pc:graphicFrameChg>
        <pc:graphicFrameChg chg="del">
          <ac:chgData name="Mathieu Bouthillier" userId="f6f09edf-e7d4-4c59-868e-1800938e2bb5" providerId="ADAL" clId="{13DC37F0-AD92-4693-95CC-993358C422C2}" dt="2021-03-10T14:30:17.077" v="483" actId="478"/>
          <ac:graphicFrameMkLst>
            <pc:docMk/>
            <pc:sldMk cId="3564793516" sldId="1154"/>
            <ac:graphicFrameMk id="9" creationId="{F41D7094-206D-424C-BACE-443070A44EB7}"/>
          </ac:graphicFrameMkLst>
        </pc:graphicFrameChg>
        <pc:graphicFrameChg chg="del">
          <ac:chgData name="Mathieu Bouthillier" userId="f6f09edf-e7d4-4c59-868e-1800938e2bb5" providerId="ADAL" clId="{13DC37F0-AD92-4693-95CC-993358C422C2}" dt="2021-03-10T14:30:17.820" v="485" actId="478"/>
          <ac:graphicFrameMkLst>
            <pc:docMk/>
            <pc:sldMk cId="3564793516" sldId="1154"/>
            <ac:graphicFrameMk id="11" creationId="{A5C13B27-5CCC-4DAC-9114-A1ACFDF1814A}"/>
          </ac:graphicFrameMkLst>
        </pc:graphicFrameChg>
        <pc:graphicFrameChg chg="del">
          <ac:chgData name="Mathieu Bouthillier" userId="f6f09edf-e7d4-4c59-868e-1800938e2bb5" providerId="ADAL" clId="{13DC37F0-AD92-4693-95CC-993358C422C2}" dt="2021-03-10T14:30:17.452" v="484" actId="478"/>
          <ac:graphicFrameMkLst>
            <pc:docMk/>
            <pc:sldMk cId="3564793516" sldId="1154"/>
            <ac:graphicFrameMk id="13" creationId="{8A793A01-56A4-449D-A306-E2DC5DC2E8B8}"/>
          </ac:graphicFrameMkLst>
        </pc:graphicFrameChg>
      </pc:sldChg>
      <pc:sldChg chg="delSp mod">
        <pc:chgData name="Mathieu Bouthillier" userId="f6f09edf-e7d4-4c59-868e-1800938e2bb5" providerId="ADAL" clId="{13DC37F0-AD92-4693-95CC-993358C422C2}" dt="2021-03-10T14:30:19.365" v="487" actId="478"/>
        <pc:sldMkLst>
          <pc:docMk/>
          <pc:sldMk cId="974264806" sldId="1155"/>
        </pc:sldMkLst>
        <pc:graphicFrameChg chg="del">
          <ac:chgData name="Mathieu Bouthillier" userId="f6f09edf-e7d4-4c59-868e-1800938e2bb5" providerId="ADAL" clId="{13DC37F0-AD92-4693-95CC-993358C422C2}" dt="2021-03-10T14:30:19.057" v="486" actId="478"/>
          <ac:graphicFrameMkLst>
            <pc:docMk/>
            <pc:sldMk cId="974264806" sldId="1155"/>
            <ac:graphicFrameMk id="5" creationId="{58520278-1620-450A-8276-1CBEF39DF2B0}"/>
          </ac:graphicFrameMkLst>
        </pc:graphicFrameChg>
        <pc:graphicFrameChg chg="del">
          <ac:chgData name="Mathieu Bouthillier" userId="f6f09edf-e7d4-4c59-868e-1800938e2bb5" providerId="ADAL" clId="{13DC37F0-AD92-4693-95CC-993358C422C2}" dt="2021-03-10T14:30:19.365" v="487" actId="478"/>
          <ac:graphicFrameMkLst>
            <pc:docMk/>
            <pc:sldMk cId="974264806" sldId="1155"/>
            <ac:graphicFrameMk id="7" creationId="{B4966ECE-9AEB-4043-925B-FE7A6209DDC0}"/>
          </ac:graphicFrameMkLst>
        </pc:graphicFrameChg>
      </pc:sldChg>
      <pc:sldChg chg="del">
        <pc:chgData name="Mathieu Bouthillier" userId="f6f09edf-e7d4-4c59-868e-1800938e2bb5" providerId="ADAL" clId="{13DC37F0-AD92-4693-95CC-993358C422C2}" dt="2021-03-10T14:30:21.187" v="488" actId="47"/>
        <pc:sldMkLst>
          <pc:docMk/>
          <pc:sldMk cId="2019319420" sldId="1156"/>
        </pc:sldMkLst>
      </pc:sldChg>
      <pc:sldChg chg="del">
        <pc:chgData name="Mathieu Bouthillier" userId="f6f09edf-e7d4-4c59-868e-1800938e2bb5" providerId="ADAL" clId="{13DC37F0-AD92-4693-95CC-993358C422C2}" dt="2021-03-10T14:30:22.094" v="489" actId="47"/>
        <pc:sldMkLst>
          <pc:docMk/>
          <pc:sldMk cId="3303549392" sldId="1157"/>
        </pc:sldMkLst>
      </pc:sldChg>
      <pc:sldChg chg="del">
        <pc:chgData name="Mathieu Bouthillier" userId="f6f09edf-e7d4-4c59-868e-1800938e2bb5" providerId="ADAL" clId="{13DC37F0-AD92-4693-95CC-993358C422C2}" dt="2021-03-10T14:30:23.061" v="490" actId="47"/>
        <pc:sldMkLst>
          <pc:docMk/>
          <pc:sldMk cId="2554637728" sldId="1158"/>
        </pc:sldMkLst>
      </pc:sldChg>
      <pc:sldChg chg="del">
        <pc:chgData name="Mathieu Bouthillier" userId="f6f09edf-e7d4-4c59-868e-1800938e2bb5" providerId="ADAL" clId="{13DC37F0-AD92-4693-95CC-993358C422C2}" dt="2021-03-10T14:30:23.804" v="491" actId="47"/>
        <pc:sldMkLst>
          <pc:docMk/>
          <pc:sldMk cId="472240189" sldId="1159"/>
        </pc:sldMkLst>
      </pc:sldChg>
      <pc:sldChg chg="del">
        <pc:chgData name="Mathieu Bouthillier" userId="f6f09edf-e7d4-4c59-868e-1800938e2bb5" providerId="ADAL" clId="{13DC37F0-AD92-4693-95CC-993358C422C2}" dt="2021-03-10T14:30:24.955" v="492" actId="47"/>
        <pc:sldMkLst>
          <pc:docMk/>
          <pc:sldMk cId="3272332905" sldId="1160"/>
        </pc:sldMkLst>
      </pc:sldChg>
      <pc:sldChg chg="del">
        <pc:chgData name="Mathieu Bouthillier" userId="f6f09edf-e7d4-4c59-868e-1800938e2bb5" providerId="ADAL" clId="{13DC37F0-AD92-4693-95CC-993358C422C2}" dt="2021-03-10T14:30:25.708" v="493" actId="47"/>
        <pc:sldMkLst>
          <pc:docMk/>
          <pc:sldMk cId="3984519277" sldId="1161"/>
        </pc:sldMkLst>
      </pc:sldChg>
      <pc:sldChg chg="del">
        <pc:chgData name="Mathieu Bouthillier" userId="f6f09edf-e7d4-4c59-868e-1800938e2bb5" providerId="ADAL" clId="{13DC37F0-AD92-4693-95CC-993358C422C2}" dt="2021-03-10T14:30:26.438" v="494" actId="47"/>
        <pc:sldMkLst>
          <pc:docMk/>
          <pc:sldMk cId="2432133554" sldId="1162"/>
        </pc:sldMkLst>
      </pc:sldChg>
      <pc:sldChg chg="del">
        <pc:chgData name="Mathieu Bouthillier" userId="f6f09edf-e7d4-4c59-868e-1800938e2bb5" providerId="ADAL" clId="{13DC37F0-AD92-4693-95CC-993358C422C2}" dt="2021-03-10T14:30:27.873" v="495" actId="47"/>
        <pc:sldMkLst>
          <pc:docMk/>
          <pc:sldMk cId="1660732250" sldId="1163"/>
        </pc:sldMkLst>
      </pc:sldChg>
      <pc:sldChg chg="del">
        <pc:chgData name="Mathieu Bouthillier" userId="f6f09edf-e7d4-4c59-868e-1800938e2bb5" providerId="ADAL" clId="{13DC37F0-AD92-4693-95CC-993358C422C2}" dt="2021-03-10T14:30:28.593" v="496" actId="47"/>
        <pc:sldMkLst>
          <pc:docMk/>
          <pc:sldMk cId="155796777" sldId="1164"/>
        </pc:sldMkLst>
      </pc:sldChg>
      <pc:sldChg chg="del">
        <pc:chgData name="Mathieu Bouthillier" userId="f6f09edf-e7d4-4c59-868e-1800938e2bb5" providerId="ADAL" clId="{13DC37F0-AD92-4693-95CC-993358C422C2}" dt="2021-03-10T14:30:29.633" v="497" actId="47"/>
        <pc:sldMkLst>
          <pc:docMk/>
          <pc:sldMk cId="1022099557" sldId="1165"/>
        </pc:sldMkLst>
      </pc:sldChg>
      <pc:sldChg chg="del">
        <pc:chgData name="Mathieu Bouthillier" userId="f6f09edf-e7d4-4c59-868e-1800938e2bb5" providerId="ADAL" clId="{13DC37F0-AD92-4693-95CC-993358C422C2}" dt="2021-03-10T14:30:31.248" v="498" actId="47"/>
        <pc:sldMkLst>
          <pc:docMk/>
          <pc:sldMk cId="561289256" sldId="1166"/>
        </pc:sldMkLst>
      </pc:sldChg>
      <pc:sldChg chg="del">
        <pc:chgData name="Mathieu Bouthillier" userId="f6f09edf-e7d4-4c59-868e-1800938e2bb5" providerId="ADAL" clId="{13DC37F0-AD92-4693-95CC-993358C422C2}" dt="2021-03-10T14:30:32.316" v="499" actId="47"/>
        <pc:sldMkLst>
          <pc:docMk/>
          <pc:sldMk cId="849962330" sldId="1167"/>
        </pc:sldMkLst>
      </pc:sldChg>
      <pc:sldChg chg="modSp mod">
        <pc:chgData name="Mathieu Bouthillier" userId="f6f09edf-e7d4-4c59-868e-1800938e2bb5" providerId="ADAL" clId="{13DC37F0-AD92-4693-95CC-993358C422C2}" dt="2021-03-10T14:30:49.352" v="503" actId="20577"/>
        <pc:sldMkLst>
          <pc:docMk/>
          <pc:sldMk cId="1343476934" sldId="1168"/>
        </pc:sldMkLst>
        <pc:spChg chg="mod">
          <ac:chgData name="Mathieu Bouthillier" userId="f6f09edf-e7d4-4c59-868e-1800938e2bb5" providerId="ADAL" clId="{13DC37F0-AD92-4693-95CC-993358C422C2}" dt="2021-03-10T14:30:49.352" v="503" actId="20577"/>
          <ac:spMkLst>
            <pc:docMk/>
            <pc:sldMk cId="1343476934" sldId="1168"/>
            <ac:spMk id="5" creationId="{6131AA0C-BB29-4E1C-A096-BD6AFA5FDA0E}"/>
          </ac:spMkLst>
        </pc:spChg>
      </pc:sldChg>
      <pc:sldChg chg="modSp mod">
        <pc:chgData name="Mathieu Bouthillier" userId="f6f09edf-e7d4-4c59-868e-1800938e2bb5" providerId="ADAL" clId="{13DC37F0-AD92-4693-95CC-993358C422C2}" dt="2021-03-10T14:30:51.796" v="505" actId="27636"/>
        <pc:sldMkLst>
          <pc:docMk/>
          <pc:sldMk cId="2656615444" sldId="1169"/>
        </pc:sldMkLst>
        <pc:spChg chg="mod">
          <ac:chgData name="Mathieu Bouthillier" userId="f6f09edf-e7d4-4c59-868e-1800938e2bb5" providerId="ADAL" clId="{13DC37F0-AD92-4693-95CC-993358C422C2}" dt="2021-03-10T14:30:51.796" v="505" actId="27636"/>
          <ac:spMkLst>
            <pc:docMk/>
            <pc:sldMk cId="2656615444" sldId="1169"/>
            <ac:spMk id="5" creationId="{85D1ACCB-ECD1-4EC9-A1FB-6D69027AD6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64A157-BD60-46E7-B90B-5275298D9C6B}" type="datetimeFigureOut">
              <a:rPr lang="fr-CA" smtClean="0"/>
              <a:t>2025-04-11</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E3556-A962-4511-88EC-E8E7C58E81CA}" type="slidenum">
              <a:rPr lang="fr-CA" smtClean="0"/>
              <a:t>‹n°›</a:t>
            </a:fld>
            <a:endParaRPr lang="fr-CA"/>
          </a:p>
        </p:txBody>
      </p:sp>
    </p:spTree>
    <p:extLst>
      <p:ext uri="{BB962C8B-B14F-4D97-AF65-F5344CB8AC3E}">
        <p14:creationId xmlns:p14="http://schemas.microsoft.com/office/powerpoint/2010/main" val="983557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210E3556-A962-4511-88EC-E8E7C58E81CA}" type="slidenum">
              <a:rPr lang="fr-CA" smtClean="0"/>
              <a:t>1</a:t>
            </a:fld>
            <a:endParaRPr lang="fr-CA"/>
          </a:p>
        </p:txBody>
      </p:sp>
    </p:spTree>
    <p:extLst>
      <p:ext uri="{BB962C8B-B14F-4D97-AF65-F5344CB8AC3E}">
        <p14:creationId xmlns:p14="http://schemas.microsoft.com/office/powerpoint/2010/main" val="4216581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210E3556-A962-4511-88EC-E8E7C58E81CA}" type="slidenum">
              <a:rPr lang="fr-CA" smtClean="0"/>
              <a:t>25</a:t>
            </a:fld>
            <a:endParaRPr lang="fr-CA"/>
          </a:p>
        </p:txBody>
      </p:sp>
    </p:spTree>
    <p:extLst>
      <p:ext uri="{BB962C8B-B14F-4D97-AF65-F5344CB8AC3E}">
        <p14:creationId xmlns:p14="http://schemas.microsoft.com/office/powerpoint/2010/main" val="346658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a:p>
        </p:txBody>
      </p:sp>
      <p:sp>
        <p:nvSpPr>
          <p:cNvPr id="4" name="Espace réservé du numéro de diapositive 3"/>
          <p:cNvSpPr>
            <a:spLocks noGrp="1"/>
          </p:cNvSpPr>
          <p:nvPr>
            <p:ph type="sldNum" sz="quarter" idx="5"/>
          </p:nvPr>
        </p:nvSpPr>
        <p:spPr/>
        <p:txBody>
          <a:bodyPr/>
          <a:lstStyle/>
          <a:p>
            <a:fld id="{210E3556-A962-4511-88EC-E8E7C58E81CA}" type="slidenum">
              <a:rPr lang="fr-CA" smtClean="0"/>
              <a:t>37</a:t>
            </a:fld>
            <a:endParaRPr lang="fr-CA"/>
          </a:p>
        </p:txBody>
      </p:sp>
    </p:spTree>
    <p:extLst>
      <p:ext uri="{BB962C8B-B14F-4D97-AF65-F5344CB8AC3E}">
        <p14:creationId xmlns:p14="http://schemas.microsoft.com/office/powerpoint/2010/main" val="3600419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ectangle à coins arrondis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ous-titr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p:txBody>
          <a:bodyPr/>
          <a:lstStyle/>
          <a:p>
            <a:r>
              <a:rPr lang="fr-FR"/>
              <a:t>Hiver 2021, CC by FG et MB</a:t>
            </a:r>
            <a:endParaRPr lang="fr-BE"/>
          </a:p>
        </p:txBody>
      </p:sp>
      <p:sp>
        <p:nvSpPr>
          <p:cNvPr id="17" name="Espace réservé du pied de page 16"/>
          <p:cNvSpPr>
            <a:spLocks noGrp="1"/>
          </p:cNvSpPr>
          <p:nvPr>
            <p:ph type="ftr" sz="quarter" idx="11"/>
          </p:nvPr>
        </p:nvSpPr>
        <p:spPr/>
        <p:txBody>
          <a:bodyPr/>
          <a:lstStyle/>
          <a:p>
            <a:r>
              <a:rPr lang="fr-BE"/>
              <a:t>CC by FG</a:t>
            </a:r>
          </a:p>
        </p:txBody>
      </p:sp>
      <p:sp>
        <p:nvSpPr>
          <p:cNvPr id="29" name="Espace réservé du numéro de diapositive 28"/>
          <p:cNvSpPr>
            <a:spLocks noGrp="1"/>
          </p:cNvSpPr>
          <p:nvPr>
            <p:ph type="sldNum" sz="quarter" idx="12"/>
          </p:nvPr>
        </p:nvSpPr>
        <p:spPr/>
        <p:txBody>
          <a:bodyPr lIns="0" tIns="0" rIns="0" bIns="0">
            <a:noAutofit/>
          </a:bodyPr>
          <a:lstStyle>
            <a:lvl1pPr>
              <a:defRPr sz="3600">
                <a:solidFill>
                  <a:srgbClr val="FFFFFF"/>
                </a:solidFill>
              </a:defRPr>
            </a:lvl1pPr>
          </a:lstStyle>
          <a:p>
            <a:fld id="{CF4668DC-857F-487D-BFFA-8C0CA5037977}" type="slidenum">
              <a:rPr lang="fr-BE" smtClean="0"/>
              <a:pPr/>
              <a:t>‹n°›</a:t>
            </a:fld>
            <a:endParaRPr lang="fr-BE" sz="3600"/>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r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fr-FR"/>
              <a:t>Modifiez le style du titre</a:t>
            </a:r>
            <a:endParaRPr kumimoji="0" lang="en-US"/>
          </a:p>
        </p:txBody>
      </p:sp>
    </p:spTree>
    <p:extLst>
      <p:ext uri="{BB962C8B-B14F-4D97-AF65-F5344CB8AC3E}">
        <p14:creationId xmlns:p14="http://schemas.microsoft.com/office/powerpoint/2010/main" val="41017021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a:t>Hiver 2021, CC by FG et MB</a:t>
            </a:r>
            <a:endParaRPr lang="fr-BE"/>
          </a:p>
        </p:txBody>
      </p:sp>
      <p:sp>
        <p:nvSpPr>
          <p:cNvPr id="5" name="Espace réservé du pied de page 4"/>
          <p:cNvSpPr>
            <a:spLocks noGrp="1"/>
          </p:cNvSpPr>
          <p:nvPr>
            <p:ph type="ftr" sz="quarter" idx="11"/>
          </p:nvPr>
        </p:nvSpPr>
        <p:spPr/>
        <p:txBody>
          <a:bodyPr/>
          <a:lstStyle/>
          <a:p>
            <a:r>
              <a:rPr lang="fr-BE"/>
              <a:t>CC by FG</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446634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2"/>
            <a:ext cx="268224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1219200" y="274641"/>
            <a:ext cx="7416800" cy="5851525"/>
          </a:xfrm>
        </p:spPr>
        <p:txBody>
          <a:bodyPr vert="eaVert"/>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r>
              <a:rPr lang="fr-FR"/>
              <a:t>Hiver 2021, CC by FG et MB</a:t>
            </a:r>
            <a:endParaRPr lang="fr-BE"/>
          </a:p>
        </p:txBody>
      </p:sp>
      <p:sp>
        <p:nvSpPr>
          <p:cNvPr id="5" name="Espace réservé du pied de page 4"/>
          <p:cNvSpPr>
            <a:spLocks noGrp="1"/>
          </p:cNvSpPr>
          <p:nvPr>
            <p:ph type="ftr" sz="quarter" idx="11"/>
          </p:nvPr>
        </p:nvSpPr>
        <p:spPr/>
        <p:txBody>
          <a:bodyPr/>
          <a:lstStyle/>
          <a:p>
            <a:r>
              <a:rPr lang="fr-BE"/>
              <a:t>CC by FG</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40278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51384" y="274638"/>
            <a:ext cx="11031016" cy="1143000"/>
          </a:xfrm>
        </p:spPr>
        <p:txBody>
          <a:bodyPr/>
          <a:lstStyle>
            <a:lvl1pPr algn="ctr">
              <a:defRPr/>
            </a:lvl1pPr>
          </a:lstStyle>
          <a:p>
            <a:r>
              <a:rPr kumimoji="0" lang="fr-FR" dirty="0"/>
              <a:t>Modifiez le style du titre</a:t>
            </a:r>
            <a:endParaRPr kumimoji="0" lang="en-US" dirty="0"/>
          </a:p>
        </p:txBody>
      </p:sp>
      <p:sp>
        <p:nvSpPr>
          <p:cNvPr id="4" name="Espace réservé de la date 3"/>
          <p:cNvSpPr>
            <a:spLocks noGrp="1"/>
          </p:cNvSpPr>
          <p:nvPr>
            <p:ph type="dt" sz="half" idx="10"/>
          </p:nvPr>
        </p:nvSpPr>
        <p:spPr/>
        <p:txBody>
          <a:bodyPr/>
          <a:lstStyle/>
          <a:p>
            <a:r>
              <a:rPr lang="fr-FR"/>
              <a:t>Hiver 2021, CC by FG et MB</a:t>
            </a:r>
            <a:endParaRPr lang="fr-BE"/>
          </a:p>
        </p:txBody>
      </p:sp>
      <p:sp>
        <p:nvSpPr>
          <p:cNvPr id="5" name="Espace réservé du pied de page 4"/>
          <p:cNvSpPr>
            <a:spLocks noGrp="1"/>
          </p:cNvSpPr>
          <p:nvPr>
            <p:ph type="ftr" sz="quarter" idx="11"/>
          </p:nvPr>
        </p:nvSpPr>
        <p:spPr/>
        <p:txBody>
          <a:bodyPr/>
          <a:lstStyle/>
          <a:p>
            <a:r>
              <a:rPr lang="fr-BE"/>
              <a:t>CC by FG</a:t>
            </a:r>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
        <p:nvSpPr>
          <p:cNvPr id="8" name="Espace réservé du contenu 7"/>
          <p:cNvSpPr>
            <a:spLocks noGrp="1"/>
          </p:cNvSpPr>
          <p:nvPr>
            <p:ph sz="quarter" idx="1"/>
          </p:nvPr>
        </p:nvSpPr>
        <p:spPr>
          <a:xfrm>
            <a:off x="1219200" y="1447800"/>
            <a:ext cx="10363200" cy="45720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57983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ectangle à coins arrondis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fr-FR"/>
              <a:t>Modifiez le style du titre</a:t>
            </a:r>
            <a:endParaRPr kumimoji="0" lang="en-US"/>
          </a:p>
        </p:txBody>
      </p:sp>
      <p:sp>
        <p:nvSpPr>
          <p:cNvPr id="3" name="Espace réservé du texte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Modifier les styles du texte du masque</a:t>
            </a:r>
          </a:p>
        </p:txBody>
      </p:sp>
      <p:sp>
        <p:nvSpPr>
          <p:cNvPr id="4" name="Espace réservé de la date 3"/>
          <p:cNvSpPr>
            <a:spLocks noGrp="1"/>
          </p:cNvSpPr>
          <p:nvPr>
            <p:ph type="dt" sz="half" idx="10"/>
          </p:nvPr>
        </p:nvSpPr>
        <p:spPr/>
        <p:txBody>
          <a:bodyPr/>
          <a:lstStyle/>
          <a:p>
            <a:r>
              <a:rPr lang="fr-FR"/>
              <a:t>Hiver 2021, CC by FG et MB</a:t>
            </a:r>
            <a:endParaRPr lang="fr-BE"/>
          </a:p>
        </p:txBody>
      </p:sp>
      <p:sp>
        <p:nvSpPr>
          <p:cNvPr id="5" name="Espace réservé du pied de page 4"/>
          <p:cNvSpPr>
            <a:spLocks noGrp="1"/>
          </p:cNvSpPr>
          <p:nvPr>
            <p:ph type="ftr" sz="quarter" idx="11"/>
          </p:nvPr>
        </p:nvSpPr>
        <p:spPr>
          <a:xfrm>
            <a:off x="1066800" y="6172200"/>
            <a:ext cx="5334000" cy="457200"/>
          </a:xfrm>
        </p:spPr>
        <p:txBody>
          <a:bodyPr/>
          <a:lstStyle/>
          <a:p>
            <a:r>
              <a:rPr lang="fr-BE"/>
              <a:t>CC by FG</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Espace réservé du numéro de diapositive 5"/>
          <p:cNvSpPr>
            <a:spLocks noGrp="1"/>
          </p:cNvSpPr>
          <p:nvPr>
            <p:ph type="sldNum" sz="quarter" idx="12"/>
          </p:nvPr>
        </p:nvSpPr>
        <p:spPr>
          <a:xfrm>
            <a:off x="195072" y="6208776"/>
            <a:ext cx="609600" cy="457200"/>
          </a:xfrm>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40185654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r>
              <a:rPr lang="fr-FR"/>
              <a:t>Hiver 2021, CC by FG et MB</a:t>
            </a:r>
            <a:endParaRPr lang="fr-BE"/>
          </a:p>
        </p:txBody>
      </p:sp>
      <p:sp>
        <p:nvSpPr>
          <p:cNvPr id="6" name="Espace réservé du pied de page 5"/>
          <p:cNvSpPr>
            <a:spLocks noGrp="1"/>
          </p:cNvSpPr>
          <p:nvPr>
            <p:ph type="ftr" sz="quarter" idx="11"/>
          </p:nvPr>
        </p:nvSpPr>
        <p:spPr/>
        <p:txBody>
          <a:bodyPr/>
          <a:lstStyle/>
          <a:p>
            <a:r>
              <a:rPr lang="fr-BE"/>
              <a:t>CC by FG</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9" name="Espace réservé du contenu 8"/>
          <p:cNvSpPr>
            <a:spLocks noGrp="1"/>
          </p:cNvSpPr>
          <p:nvPr>
            <p:ph sz="quarter" idx="1"/>
          </p:nvPr>
        </p:nvSpPr>
        <p:spPr>
          <a:xfrm>
            <a:off x="1219200" y="1447800"/>
            <a:ext cx="4998720" cy="45720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6578600" y="1447800"/>
            <a:ext cx="4998720" cy="45720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906272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219200" y="273050"/>
            <a:ext cx="10363200" cy="1143000"/>
          </a:xfrm>
        </p:spPr>
        <p:txBody>
          <a:bodyPr anchor="b" anchorCtr="0"/>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Modifier les styles du texte du masque</a:t>
            </a:r>
          </a:p>
        </p:txBody>
      </p:sp>
      <p:sp>
        <p:nvSpPr>
          <p:cNvPr id="4" name="Espace réservé du texte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Modifier les styles du texte du masque</a:t>
            </a:r>
          </a:p>
        </p:txBody>
      </p:sp>
      <p:sp>
        <p:nvSpPr>
          <p:cNvPr id="7" name="Espace réservé de la date 6"/>
          <p:cNvSpPr>
            <a:spLocks noGrp="1"/>
          </p:cNvSpPr>
          <p:nvPr>
            <p:ph type="dt" sz="half" idx="10"/>
          </p:nvPr>
        </p:nvSpPr>
        <p:spPr/>
        <p:txBody>
          <a:bodyPr/>
          <a:lstStyle/>
          <a:p>
            <a:r>
              <a:rPr lang="fr-FR"/>
              <a:t>Hiver 2021, CC by FG et MB</a:t>
            </a:r>
            <a:endParaRPr lang="fr-BE"/>
          </a:p>
        </p:txBody>
      </p:sp>
      <p:sp>
        <p:nvSpPr>
          <p:cNvPr id="8" name="Espace réservé du pied de page 7"/>
          <p:cNvSpPr>
            <a:spLocks noGrp="1"/>
          </p:cNvSpPr>
          <p:nvPr>
            <p:ph type="ftr" sz="quarter" idx="11"/>
          </p:nvPr>
        </p:nvSpPr>
        <p:spPr/>
        <p:txBody>
          <a:bodyPr/>
          <a:lstStyle/>
          <a:p>
            <a:r>
              <a:rPr lang="fr-BE"/>
              <a:t>CC by FG</a:t>
            </a:r>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half" idx="2"/>
          </p:nvPr>
        </p:nvSpPr>
        <p:spPr>
          <a:xfrm>
            <a:off x="1219200" y="2247900"/>
            <a:ext cx="4978400" cy="38862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6604000" y="2247900"/>
            <a:ext cx="4978400" cy="38862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80586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r>
              <a:rPr lang="fr-FR"/>
              <a:t>Hiver 2021, CC by FG et MB</a:t>
            </a:r>
            <a:endParaRPr lang="fr-BE"/>
          </a:p>
        </p:txBody>
      </p:sp>
      <p:sp>
        <p:nvSpPr>
          <p:cNvPr id="4" name="Espace réservé du pied de page 3"/>
          <p:cNvSpPr>
            <a:spLocks noGrp="1"/>
          </p:cNvSpPr>
          <p:nvPr>
            <p:ph type="ftr" sz="quarter" idx="11"/>
          </p:nvPr>
        </p:nvSpPr>
        <p:spPr/>
        <p:txBody>
          <a:bodyPr/>
          <a:lstStyle/>
          <a:p>
            <a:r>
              <a:rPr lang="fr-BE"/>
              <a:t>CC by FG</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288777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Hiver 2021, CC by FG et MB</a:t>
            </a:r>
            <a:endParaRPr lang="fr-BE"/>
          </a:p>
        </p:txBody>
      </p:sp>
      <p:sp>
        <p:nvSpPr>
          <p:cNvPr id="3" name="Espace réservé du pied de page 2"/>
          <p:cNvSpPr>
            <a:spLocks noGrp="1"/>
          </p:cNvSpPr>
          <p:nvPr>
            <p:ph type="ftr" sz="quarter" idx="11"/>
          </p:nvPr>
        </p:nvSpPr>
        <p:spPr/>
        <p:txBody>
          <a:bodyPr/>
          <a:lstStyle/>
          <a:p>
            <a:r>
              <a:rPr lang="fr-BE"/>
              <a:t>CC by FG</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extLst>
      <p:ext uri="{BB962C8B-B14F-4D97-AF65-F5344CB8AC3E}">
        <p14:creationId xmlns:p14="http://schemas.microsoft.com/office/powerpoint/2010/main" val="688529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ectangle à coins arrondis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1219200" y="273050"/>
            <a:ext cx="10363200" cy="1143000"/>
          </a:xfrm>
        </p:spPr>
        <p:txBody>
          <a:bodyPr anchor="b" anchorCtr="0"/>
          <a:lstStyle>
            <a:lvl1pPr algn="l">
              <a:buNone/>
              <a:defRPr sz="4000" b="0"/>
            </a:lvl1pPr>
          </a:lstStyle>
          <a:p>
            <a:r>
              <a:rPr kumimoji="0" lang="fr-FR"/>
              <a:t>Modifiez le style du titre</a:t>
            </a:r>
            <a:endParaRPr kumimoji="0" lang="en-US"/>
          </a:p>
        </p:txBody>
      </p:sp>
      <p:sp>
        <p:nvSpPr>
          <p:cNvPr id="3" name="Espace réservé du texte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Modifier les styles du texte du masque</a:t>
            </a:r>
          </a:p>
        </p:txBody>
      </p:sp>
      <p:sp>
        <p:nvSpPr>
          <p:cNvPr id="5" name="Espace réservé de la date 4"/>
          <p:cNvSpPr>
            <a:spLocks noGrp="1"/>
          </p:cNvSpPr>
          <p:nvPr>
            <p:ph type="dt" sz="half" idx="10"/>
          </p:nvPr>
        </p:nvSpPr>
        <p:spPr/>
        <p:txBody>
          <a:bodyPr/>
          <a:lstStyle/>
          <a:p>
            <a:r>
              <a:rPr lang="fr-FR"/>
              <a:t>Hiver 2021, CC by FG et MB</a:t>
            </a:r>
            <a:endParaRPr lang="fr-BE"/>
          </a:p>
        </p:txBody>
      </p:sp>
      <p:sp>
        <p:nvSpPr>
          <p:cNvPr id="6" name="Espace réservé du pied de page 5"/>
          <p:cNvSpPr>
            <a:spLocks noGrp="1"/>
          </p:cNvSpPr>
          <p:nvPr>
            <p:ph type="ftr" sz="quarter" idx="11"/>
          </p:nvPr>
        </p:nvSpPr>
        <p:spPr/>
        <p:txBody>
          <a:bodyPr/>
          <a:lstStyle/>
          <a:p>
            <a:r>
              <a:rPr lang="fr-BE"/>
              <a:t>CC by FG</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
        <p:nvSpPr>
          <p:cNvPr id="11" name="Espace réservé du contenu 10"/>
          <p:cNvSpPr>
            <a:spLocks noGrp="1"/>
          </p:cNvSpPr>
          <p:nvPr>
            <p:ph sz="quarter" idx="1"/>
          </p:nvPr>
        </p:nvSpPr>
        <p:spPr>
          <a:xfrm>
            <a:off x="3962400" y="1600200"/>
            <a:ext cx="7620000" cy="4495800"/>
          </a:xfrm>
        </p:spPr>
        <p:txBody>
          <a:bodyPr vert="horz"/>
          <a:lstStyle/>
          <a:p>
            <a:pPr lvl="0" eaLnBrk="1" latinLnBrk="0" hangingPunct="1"/>
            <a:r>
              <a:rPr lang="fr-FR"/>
              <a:t>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extLst>
      <p:ext uri="{BB962C8B-B14F-4D97-AF65-F5344CB8AC3E}">
        <p14:creationId xmlns:p14="http://schemas.microsoft.com/office/powerpoint/2010/main" val="189991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fr-FR"/>
              <a:t>Modifiez le style du titre</a:t>
            </a:r>
            <a:endParaRPr kumimoji="0" lang="en-US"/>
          </a:p>
        </p:txBody>
      </p:sp>
      <p:sp>
        <p:nvSpPr>
          <p:cNvPr id="4" name="Espace réservé du texte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Modifier les styles du texte du masque</a:t>
            </a:r>
          </a:p>
        </p:txBody>
      </p:sp>
      <p:sp>
        <p:nvSpPr>
          <p:cNvPr id="5" name="Espace réservé de la date 4"/>
          <p:cNvSpPr>
            <a:spLocks noGrp="1"/>
          </p:cNvSpPr>
          <p:nvPr>
            <p:ph type="dt" sz="half" idx="10"/>
          </p:nvPr>
        </p:nvSpPr>
        <p:spPr/>
        <p:txBody>
          <a:bodyPr/>
          <a:lstStyle/>
          <a:p>
            <a:r>
              <a:rPr lang="fr-FR"/>
              <a:t>Hiver 2021, CC by FG et MB</a:t>
            </a:r>
            <a:endParaRPr lang="fr-BE"/>
          </a:p>
        </p:txBody>
      </p:sp>
      <p:sp>
        <p:nvSpPr>
          <p:cNvPr id="6" name="Espace réservé du pied de page 5"/>
          <p:cNvSpPr>
            <a:spLocks noGrp="1"/>
          </p:cNvSpPr>
          <p:nvPr>
            <p:ph type="ftr" sz="quarter" idx="11"/>
          </p:nvPr>
        </p:nvSpPr>
        <p:spPr>
          <a:xfrm>
            <a:off x="1219200" y="6172200"/>
            <a:ext cx="5181600" cy="457200"/>
          </a:xfrm>
        </p:spPr>
        <p:txBody>
          <a:bodyPr/>
          <a:lstStyle/>
          <a:p>
            <a:r>
              <a:rPr lang="fr-BE"/>
              <a:t>CC by FG</a:t>
            </a:r>
          </a:p>
        </p:txBody>
      </p:sp>
      <p:sp>
        <p:nvSpPr>
          <p:cNvPr id="7" name="Espace réservé du numéro de diapositive 6"/>
          <p:cNvSpPr>
            <a:spLocks noGrp="1"/>
          </p:cNvSpPr>
          <p:nvPr>
            <p:ph type="sldNum" sz="quarter" idx="12"/>
          </p:nvPr>
        </p:nvSpPr>
        <p:spPr>
          <a:xfrm>
            <a:off x="195072" y="6208776"/>
            <a:ext cx="609600" cy="457200"/>
          </a:xfrm>
        </p:spPr>
        <p:txBody>
          <a:bodyPr/>
          <a:lstStyle/>
          <a:p>
            <a:fld id="{CF4668DC-857F-487D-BFFA-8C0CA5037977}" type="slidenum">
              <a:rPr lang="fr-BE" smtClean="0"/>
              <a:t>‹n°›</a:t>
            </a:fld>
            <a:endParaRPr lang="fr-BE"/>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Espace réservé pour une image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extLst>
      <p:ext uri="{BB962C8B-B14F-4D97-AF65-F5344CB8AC3E}">
        <p14:creationId xmlns:p14="http://schemas.microsoft.com/office/powerpoint/2010/main" val="217245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ectangle à coins arrondis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Espace réservé du titre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r>
              <a:rPr lang="fr-FR"/>
              <a:t>Hiver 2021, CC by FG et MB</a:t>
            </a:r>
            <a:endParaRPr lang="fr-BE"/>
          </a:p>
        </p:txBody>
      </p:sp>
      <p:sp>
        <p:nvSpPr>
          <p:cNvPr id="3" name="Espace réservé du pied de page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fr-BE"/>
              <a:t>CC by FG</a:t>
            </a:r>
          </a:p>
        </p:txBody>
      </p:sp>
      <p:sp>
        <p:nvSpPr>
          <p:cNvPr id="23" name="Espace réservé du numéro de diapositive 22"/>
          <p:cNvSpPr>
            <a:spLocks noGrp="1"/>
          </p:cNvSpPr>
          <p:nvPr>
            <p:ph type="sldNum" sz="quarter" idx="4"/>
          </p:nvPr>
        </p:nvSpPr>
        <p:spPr>
          <a:xfrm>
            <a:off x="195071" y="5805264"/>
            <a:ext cx="935301" cy="862236"/>
          </a:xfrm>
          <a:prstGeom prst="ellipse">
            <a:avLst/>
          </a:prstGeom>
          <a:solidFill>
            <a:schemeClr val="accent1"/>
          </a:solidFill>
        </p:spPr>
        <p:txBody>
          <a:bodyPr wrap="none" lIns="0" tIns="0" rIns="0" bIns="0" anchor="ctr" anchorCtr="1">
            <a:noAutofit/>
          </a:bodyPr>
          <a:lstStyle>
            <a:lvl1pPr algn="ctr" eaLnBrk="1" latinLnBrk="0" hangingPunct="1">
              <a:defRPr kumimoji="0" sz="3600">
                <a:solidFill>
                  <a:srgbClr val="FFFFFF"/>
                </a:solidFill>
                <a:latin typeface="+mj-lt"/>
                <a:ea typeface="+mj-ea"/>
                <a:cs typeface="+mj-cs"/>
              </a:defRPr>
            </a:lvl1pPr>
          </a:lstStyle>
          <a:p>
            <a:fld id="{CF4668DC-857F-487D-BFFA-8C0CA5037977}" type="slidenum">
              <a:rPr lang="fr-BE" smtClean="0"/>
              <a:pPr/>
              <a:t>‹n°›</a:t>
            </a:fld>
            <a:endParaRPr lang="fr-BE" sz="3600"/>
          </a:p>
        </p:txBody>
      </p:sp>
    </p:spTree>
    <p:extLst>
      <p:ext uri="{BB962C8B-B14F-4D97-AF65-F5344CB8AC3E}">
        <p14:creationId xmlns:p14="http://schemas.microsoft.com/office/powerpoint/2010/main" val="2541276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slide" Target="slide35.xml"/><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slide" Target="slide33.xml"/><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slide" Target="slide32.xml"/><Relationship Id="rId5" Type="http://schemas.openxmlformats.org/officeDocument/2006/relationships/image" Target="../media/image34.png"/><Relationship Id="rId10" Type="http://schemas.openxmlformats.org/officeDocument/2006/relationships/slide" Target="slide29.xml"/><Relationship Id="rId4" Type="http://schemas.openxmlformats.org/officeDocument/2006/relationships/image" Target="../media/image33.png"/><Relationship Id="rId9" Type="http://schemas.openxmlformats.org/officeDocument/2006/relationships/slide" Target="slide26.xml"/></Relationships>
</file>

<file path=ppt/slides/_rels/slide37.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tags" Target="../tags/tag5.xml"/><Relationship Id="rId7" Type="http://schemas.openxmlformats.org/officeDocument/2006/relationships/tags" Target="../tags/tag6.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B7712AD-D113-44F8-8A63-28219E8BC007}"/>
              </a:ext>
            </a:extLst>
          </p:cNvPr>
          <p:cNvSpPr>
            <a:spLocks noGrp="1"/>
          </p:cNvSpPr>
          <p:nvPr>
            <p:ph type="subTitle" idx="1"/>
            <p:custDataLst>
              <p:tags r:id="rId1"/>
            </p:custDataLst>
          </p:nvPr>
        </p:nvSpPr>
        <p:spPr/>
        <p:txBody>
          <a:bodyPr/>
          <a:lstStyle/>
          <a:p>
            <a:r>
              <a:rPr lang="fr-CA" dirty="0"/>
              <a:t>Durée : </a:t>
            </a:r>
            <a:r>
              <a:rPr lang="fr-CA"/>
              <a:t>environ 1h</a:t>
            </a:r>
            <a:endParaRPr lang="fr-CA" dirty="0"/>
          </a:p>
          <a:p>
            <a:endParaRPr lang="fr-CA" dirty="0"/>
          </a:p>
          <a:p>
            <a:r>
              <a:rPr lang="fr-CA" dirty="0"/>
              <a:t>(Tutoriel + exercice, suite de la partie 1)</a:t>
            </a:r>
          </a:p>
        </p:txBody>
      </p:sp>
      <p:sp>
        <p:nvSpPr>
          <p:cNvPr id="2" name="Titre 1">
            <a:extLst>
              <a:ext uri="{FF2B5EF4-FFF2-40B4-BE49-F238E27FC236}">
                <a16:creationId xmlns:a16="http://schemas.microsoft.com/office/drawing/2014/main" id="{36814B7B-9DAB-4DF0-99BB-1F471D28FE2A}"/>
              </a:ext>
            </a:extLst>
          </p:cNvPr>
          <p:cNvSpPr>
            <a:spLocks noGrp="1"/>
          </p:cNvSpPr>
          <p:nvPr>
            <p:ph type="ctrTitle"/>
            <p:custDataLst>
              <p:tags r:id="rId2"/>
            </p:custDataLst>
          </p:nvPr>
        </p:nvSpPr>
        <p:spPr/>
        <p:txBody>
          <a:bodyPr/>
          <a:lstStyle/>
          <a:p>
            <a:r>
              <a:rPr lang="fr-CA" dirty="0"/>
              <a:t>Winforms designer 2</a:t>
            </a:r>
            <a:br>
              <a:rPr lang="fr-CA" dirty="0"/>
            </a:br>
            <a:r>
              <a:rPr lang="fr-CA" sz="2800" dirty="0"/>
              <a:t>(Contrôles de base et modèle)</a:t>
            </a:r>
            <a:endParaRPr lang="fr-CA" dirty="0"/>
          </a:p>
        </p:txBody>
      </p:sp>
      <p:sp>
        <p:nvSpPr>
          <p:cNvPr id="4" name="Parchemin : horizontal 3">
            <a:extLst>
              <a:ext uri="{FF2B5EF4-FFF2-40B4-BE49-F238E27FC236}">
                <a16:creationId xmlns:a16="http://schemas.microsoft.com/office/drawing/2014/main" id="{80498CEF-A3C5-84E3-0F8F-2FD3672A710A}"/>
              </a:ext>
            </a:extLst>
          </p:cNvPr>
          <p:cNvSpPr/>
          <p:nvPr/>
        </p:nvSpPr>
        <p:spPr>
          <a:xfrm>
            <a:off x="4439816" y="5328134"/>
            <a:ext cx="3312368" cy="936104"/>
          </a:xfrm>
          <a:prstGeom prst="horizontalScrol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CA" b="1" dirty="0"/>
              <a:t>Préalables</a:t>
            </a:r>
            <a:r>
              <a:rPr lang="fr-CA" dirty="0"/>
              <a:t>: </a:t>
            </a:r>
            <a:br>
              <a:rPr lang="fr-CA" dirty="0"/>
            </a:br>
            <a:r>
              <a:rPr lang="fr-CA" dirty="0"/>
              <a:t>sérialisation, membres statiques</a:t>
            </a:r>
          </a:p>
        </p:txBody>
      </p:sp>
    </p:spTree>
    <p:extLst>
      <p:ext uri="{BB962C8B-B14F-4D97-AF65-F5344CB8AC3E}">
        <p14:creationId xmlns:p14="http://schemas.microsoft.com/office/powerpoint/2010/main" val="86220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A770B4-2351-74B0-07DA-61456E494034}"/>
              </a:ext>
            </a:extLst>
          </p:cNvPr>
          <p:cNvSpPr>
            <a:spLocks noGrp="1"/>
          </p:cNvSpPr>
          <p:nvPr>
            <p:ph type="title"/>
          </p:nvPr>
        </p:nvSpPr>
        <p:spPr/>
        <p:txBody>
          <a:bodyPr/>
          <a:lstStyle/>
          <a:p>
            <a:r>
              <a:rPr lang="fr-CA" dirty="0"/>
              <a:t>Gestionnaires pour Moins et Reset</a:t>
            </a:r>
          </a:p>
        </p:txBody>
      </p:sp>
      <p:sp>
        <p:nvSpPr>
          <p:cNvPr id="3" name="Espace réservé du numéro de diapositive 2">
            <a:extLst>
              <a:ext uri="{FF2B5EF4-FFF2-40B4-BE49-F238E27FC236}">
                <a16:creationId xmlns:a16="http://schemas.microsoft.com/office/drawing/2014/main" id="{1F3A2805-CB5F-A0BB-6EE8-A858E7DD9375}"/>
              </a:ext>
            </a:extLst>
          </p:cNvPr>
          <p:cNvSpPr>
            <a:spLocks noGrp="1"/>
          </p:cNvSpPr>
          <p:nvPr>
            <p:ph type="sldNum" sz="quarter" idx="12"/>
          </p:nvPr>
        </p:nvSpPr>
        <p:spPr/>
        <p:txBody>
          <a:bodyPr/>
          <a:lstStyle/>
          <a:p>
            <a:fld id="{CF4668DC-857F-487D-BFFA-8C0CA5037977}" type="slidenum">
              <a:rPr lang="fr-BE" smtClean="0"/>
              <a:t>10</a:t>
            </a:fld>
            <a:endParaRPr lang="fr-BE"/>
          </a:p>
        </p:txBody>
      </p:sp>
      <p:sp>
        <p:nvSpPr>
          <p:cNvPr id="4" name="Espace réservé du contenu 3">
            <a:extLst>
              <a:ext uri="{FF2B5EF4-FFF2-40B4-BE49-F238E27FC236}">
                <a16:creationId xmlns:a16="http://schemas.microsoft.com/office/drawing/2014/main" id="{17B4FE3A-1403-12B7-A12E-C186D4AD1EF4}"/>
              </a:ext>
            </a:extLst>
          </p:cNvPr>
          <p:cNvSpPr>
            <a:spLocks noGrp="1"/>
          </p:cNvSpPr>
          <p:nvPr>
            <p:ph sz="quarter" idx="1"/>
          </p:nvPr>
        </p:nvSpPr>
        <p:spPr/>
        <p:txBody>
          <a:bodyPr/>
          <a:lstStyle/>
          <a:p>
            <a:r>
              <a:rPr lang="fr-CA" dirty="0"/>
              <a:t>Codez aussi les gestionnaires d’événement pour les boutons Moins et Reset.</a:t>
            </a:r>
          </a:p>
          <a:p>
            <a:r>
              <a:rPr lang="fr-CA" dirty="0"/>
              <a:t>Le bouton Moins fonctionne similairement au bouton Plus, mais il décrémente.</a:t>
            </a:r>
          </a:p>
          <a:p>
            <a:r>
              <a:rPr lang="fr-CA" dirty="0"/>
              <a:t>Le bouton Reset remet le compteur à zéro.</a:t>
            </a:r>
          </a:p>
        </p:txBody>
      </p:sp>
    </p:spTree>
    <p:extLst>
      <p:ext uri="{BB962C8B-B14F-4D97-AF65-F5344CB8AC3E}">
        <p14:creationId xmlns:p14="http://schemas.microsoft.com/office/powerpoint/2010/main" val="378032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3C2EE7-FFB7-DC68-D494-5C241DFF0DD6}"/>
              </a:ext>
            </a:extLst>
          </p:cNvPr>
          <p:cNvSpPr>
            <a:spLocks noGrp="1"/>
          </p:cNvSpPr>
          <p:nvPr>
            <p:ph type="title"/>
          </p:nvPr>
        </p:nvSpPr>
        <p:spPr/>
        <p:txBody>
          <a:bodyPr/>
          <a:lstStyle/>
          <a:p>
            <a:r>
              <a:rPr lang="fr-CA" dirty="0"/>
              <a:t>1. Bon fonctionnement boutons</a:t>
            </a:r>
          </a:p>
        </p:txBody>
      </p:sp>
      <p:sp>
        <p:nvSpPr>
          <p:cNvPr id="3" name="Espace réservé du numéro de diapositive 2">
            <a:extLst>
              <a:ext uri="{FF2B5EF4-FFF2-40B4-BE49-F238E27FC236}">
                <a16:creationId xmlns:a16="http://schemas.microsoft.com/office/drawing/2014/main" id="{F4B268EF-473A-BA5E-232C-32B214ACF8DD}"/>
              </a:ext>
            </a:extLst>
          </p:cNvPr>
          <p:cNvSpPr>
            <a:spLocks noGrp="1"/>
          </p:cNvSpPr>
          <p:nvPr>
            <p:ph type="sldNum" sz="quarter" idx="12"/>
          </p:nvPr>
        </p:nvSpPr>
        <p:spPr/>
        <p:txBody>
          <a:bodyPr/>
          <a:lstStyle/>
          <a:p>
            <a:fld id="{CF4668DC-857F-487D-BFFA-8C0CA5037977}" type="slidenum">
              <a:rPr lang="fr-BE" smtClean="0"/>
              <a:t>11</a:t>
            </a:fld>
            <a:endParaRPr lang="fr-BE"/>
          </a:p>
        </p:txBody>
      </p:sp>
      <p:sp>
        <p:nvSpPr>
          <p:cNvPr id="4" name="Espace réservé du contenu 3">
            <a:extLst>
              <a:ext uri="{FF2B5EF4-FFF2-40B4-BE49-F238E27FC236}">
                <a16:creationId xmlns:a16="http://schemas.microsoft.com/office/drawing/2014/main" id="{107A62D7-F790-AA99-5F0C-F232A645331E}"/>
              </a:ext>
            </a:extLst>
          </p:cNvPr>
          <p:cNvSpPr>
            <a:spLocks noGrp="1"/>
          </p:cNvSpPr>
          <p:nvPr>
            <p:ph sz="quarter" idx="1"/>
          </p:nvPr>
        </p:nvSpPr>
        <p:spPr>
          <a:xfrm>
            <a:off x="1219200" y="1447800"/>
            <a:ext cx="6244952" cy="4572000"/>
          </a:xfrm>
        </p:spPr>
        <p:txBody>
          <a:bodyPr/>
          <a:lstStyle/>
          <a:p>
            <a:r>
              <a:rPr lang="fr-CA" dirty="0"/>
              <a:t>Bien, lancez maintenant l’application!</a:t>
            </a:r>
          </a:p>
          <a:p>
            <a:r>
              <a:rPr lang="fr-CA" dirty="0"/>
              <a:t>Utilisez les boutons Plus, Moins et Reset pour vérifier le bon fonctionnement.</a:t>
            </a:r>
          </a:p>
          <a:p>
            <a:r>
              <a:rPr lang="fr-CA" dirty="0"/>
              <a:t>Modifiez ensuite le compteur pour vos initiales, puis tentez de décrémenter.</a:t>
            </a:r>
          </a:p>
          <a:p>
            <a:r>
              <a:rPr lang="fr-CA" dirty="0"/>
              <a:t>Un message s’affiche pour indiquer une erreur.</a:t>
            </a:r>
          </a:p>
          <a:p>
            <a:r>
              <a:rPr lang="fr-CA" dirty="0"/>
              <a:t>Faites une saisie </a:t>
            </a:r>
            <a:r>
              <a:rPr lang="fr-CA" dirty="0">
                <a:sym typeface="Wingdings" panose="05000000000000000000" pitchFamily="2" charset="2"/>
              </a:rPr>
              <a:t>▶ </a:t>
            </a:r>
          </a:p>
          <a:p>
            <a:endParaRPr lang="fr-CA" dirty="0">
              <a:sym typeface="Wingdings" panose="05000000000000000000" pitchFamily="2" charset="2"/>
            </a:endParaRPr>
          </a:p>
          <a:p>
            <a:r>
              <a:rPr lang="fr-CA" dirty="0">
                <a:sym typeface="Wingdings" panose="05000000000000000000" pitchFamily="2" charset="2"/>
              </a:rPr>
              <a:t> Quand vous êtes satisfait, versionnez sur Git.</a:t>
            </a:r>
            <a:endParaRPr lang="fr-CA" dirty="0"/>
          </a:p>
        </p:txBody>
      </p:sp>
      <p:pic>
        <p:nvPicPr>
          <p:cNvPr id="6" name="Image 5">
            <a:extLst>
              <a:ext uri="{FF2B5EF4-FFF2-40B4-BE49-F238E27FC236}">
                <a16:creationId xmlns:a16="http://schemas.microsoft.com/office/drawing/2014/main" id="{70F21090-34D9-5F7F-EECB-E5EA0A4D1955}"/>
              </a:ext>
            </a:extLst>
          </p:cNvPr>
          <p:cNvPicPr>
            <a:picLocks noChangeAspect="1"/>
          </p:cNvPicPr>
          <p:nvPr/>
        </p:nvPicPr>
        <p:blipFill>
          <a:blip r:embed="rId2"/>
          <a:stretch>
            <a:fillRect/>
          </a:stretch>
        </p:blipFill>
        <p:spPr>
          <a:xfrm>
            <a:off x="8256240" y="490127"/>
            <a:ext cx="2819794" cy="5877745"/>
          </a:xfrm>
          <a:prstGeom prst="rect">
            <a:avLst/>
          </a:prstGeom>
        </p:spPr>
      </p:pic>
    </p:spTree>
    <p:extLst>
      <p:ext uri="{BB962C8B-B14F-4D97-AF65-F5344CB8AC3E}">
        <p14:creationId xmlns:p14="http://schemas.microsoft.com/office/powerpoint/2010/main" val="229454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6CEF0D-13F7-E28F-9C87-276347270005}"/>
              </a:ext>
            </a:extLst>
          </p:cNvPr>
          <p:cNvSpPr>
            <a:spLocks noGrp="1"/>
          </p:cNvSpPr>
          <p:nvPr>
            <p:ph type="title"/>
          </p:nvPr>
        </p:nvSpPr>
        <p:spPr/>
        <p:txBody>
          <a:bodyPr/>
          <a:lstStyle/>
          <a:p>
            <a:r>
              <a:rPr lang="fr-CA" dirty="0" err="1"/>
              <a:t>InitializeComponent</a:t>
            </a:r>
            <a:r>
              <a:rPr lang="fr-CA" dirty="0"/>
              <a:t> 1</a:t>
            </a:r>
          </a:p>
        </p:txBody>
      </p:sp>
      <p:sp>
        <p:nvSpPr>
          <p:cNvPr id="3" name="Espace réservé du numéro de diapositive 2">
            <a:extLst>
              <a:ext uri="{FF2B5EF4-FFF2-40B4-BE49-F238E27FC236}">
                <a16:creationId xmlns:a16="http://schemas.microsoft.com/office/drawing/2014/main" id="{E71694C1-BD00-E237-3BD3-9A931CBBE751}"/>
              </a:ext>
            </a:extLst>
          </p:cNvPr>
          <p:cNvSpPr>
            <a:spLocks noGrp="1"/>
          </p:cNvSpPr>
          <p:nvPr>
            <p:ph type="sldNum" sz="quarter" idx="12"/>
          </p:nvPr>
        </p:nvSpPr>
        <p:spPr/>
        <p:txBody>
          <a:bodyPr/>
          <a:lstStyle/>
          <a:p>
            <a:fld id="{CF4668DC-857F-487D-BFFA-8C0CA5037977}" type="slidenum">
              <a:rPr lang="fr-BE" smtClean="0"/>
              <a:t>12</a:t>
            </a:fld>
            <a:endParaRPr lang="fr-BE"/>
          </a:p>
        </p:txBody>
      </p:sp>
      <p:sp>
        <p:nvSpPr>
          <p:cNvPr id="4" name="Espace réservé du contenu 3">
            <a:extLst>
              <a:ext uri="{FF2B5EF4-FFF2-40B4-BE49-F238E27FC236}">
                <a16:creationId xmlns:a16="http://schemas.microsoft.com/office/drawing/2014/main" id="{6948C6BA-6489-B904-D221-D834106F0D02}"/>
              </a:ext>
            </a:extLst>
          </p:cNvPr>
          <p:cNvSpPr>
            <a:spLocks noGrp="1"/>
          </p:cNvSpPr>
          <p:nvPr>
            <p:ph sz="quarter" idx="1"/>
          </p:nvPr>
        </p:nvSpPr>
        <p:spPr>
          <a:xfrm>
            <a:off x="1219200" y="1447800"/>
            <a:ext cx="10363200" cy="2845296"/>
          </a:xfrm>
        </p:spPr>
        <p:txBody>
          <a:bodyPr/>
          <a:lstStyle/>
          <a:p>
            <a:r>
              <a:rPr lang="fr-CA" dirty="0"/>
              <a:t>Si vous jetez un coup d’œil à </a:t>
            </a:r>
            <a:r>
              <a:rPr lang="fr-CA" dirty="0" err="1"/>
              <a:t>InitializeComponent</a:t>
            </a:r>
            <a:r>
              <a:rPr lang="fr-CA" dirty="0"/>
              <a:t>, vous verrez que cette fonction a pris beaucoup d’expansion depuis la dernière fois qu’on l’a regardée.</a:t>
            </a:r>
          </a:p>
          <a:p>
            <a:r>
              <a:rPr lang="fr-CA" dirty="0"/>
              <a:t>Au début de la fonction, on commence par créer chacun des contrôles.</a:t>
            </a:r>
          </a:p>
          <a:p>
            <a:r>
              <a:rPr lang="fr-CA" dirty="0"/>
              <a:t>Notez que les noms des contrôles sont ceux qu’on a utilisé dans le designer et qu’on a renommé (sauf le label).</a:t>
            </a:r>
          </a:p>
        </p:txBody>
      </p:sp>
      <p:pic>
        <p:nvPicPr>
          <p:cNvPr id="7" name="Image 6">
            <a:extLst>
              <a:ext uri="{FF2B5EF4-FFF2-40B4-BE49-F238E27FC236}">
                <a16:creationId xmlns:a16="http://schemas.microsoft.com/office/drawing/2014/main" id="{72C01262-E1F4-B05A-D18B-CA6FC1FFDC08}"/>
              </a:ext>
            </a:extLst>
          </p:cNvPr>
          <p:cNvPicPr>
            <a:picLocks noChangeAspect="1"/>
          </p:cNvPicPr>
          <p:nvPr/>
        </p:nvPicPr>
        <p:blipFill>
          <a:blip r:embed="rId2"/>
          <a:stretch>
            <a:fillRect/>
          </a:stretch>
        </p:blipFill>
        <p:spPr>
          <a:xfrm>
            <a:off x="3028950" y="3825205"/>
            <a:ext cx="6134100" cy="2124075"/>
          </a:xfrm>
          <a:prstGeom prst="rect">
            <a:avLst/>
          </a:prstGeom>
        </p:spPr>
      </p:pic>
    </p:spTree>
    <p:extLst>
      <p:ext uri="{BB962C8B-B14F-4D97-AF65-F5344CB8AC3E}">
        <p14:creationId xmlns:p14="http://schemas.microsoft.com/office/powerpoint/2010/main" val="1957093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1EBDFA-FB04-2566-88DA-D81EF7AA5F87}"/>
              </a:ext>
            </a:extLst>
          </p:cNvPr>
          <p:cNvSpPr>
            <a:spLocks noGrp="1"/>
          </p:cNvSpPr>
          <p:nvPr>
            <p:ph type="title"/>
          </p:nvPr>
        </p:nvSpPr>
        <p:spPr/>
        <p:txBody>
          <a:bodyPr/>
          <a:lstStyle/>
          <a:p>
            <a:r>
              <a:rPr lang="fr-CA" dirty="0" err="1"/>
              <a:t>InitializeComponent</a:t>
            </a:r>
            <a:r>
              <a:rPr lang="fr-CA" dirty="0"/>
              <a:t> 2</a:t>
            </a:r>
          </a:p>
        </p:txBody>
      </p:sp>
      <p:sp>
        <p:nvSpPr>
          <p:cNvPr id="3" name="Espace réservé du numéro de diapositive 2">
            <a:extLst>
              <a:ext uri="{FF2B5EF4-FFF2-40B4-BE49-F238E27FC236}">
                <a16:creationId xmlns:a16="http://schemas.microsoft.com/office/drawing/2014/main" id="{D31DB053-7BDD-FC9B-2B52-80573B5EAD55}"/>
              </a:ext>
            </a:extLst>
          </p:cNvPr>
          <p:cNvSpPr>
            <a:spLocks noGrp="1"/>
          </p:cNvSpPr>
          <p:nvPr>
            <p:ph type="sldNum" sz="quarter" idx="12"/>
          </p:nvPr>
        </p:nvSpPr>
        <p:spPr/>
        <p:txBody>
          <a:bodyPr/>
          <a:lstStyle/>
          <a:p>
            <a:fld id="{CF4668DC-857F-487D-BFFA-8C0CA5037977}" type="slidenum">
              <a:rPr lang="fr-BE" smtClean="0"/>
              <a:t>13</a:t>
            </a:fld>
            <a:endParaRPr lang="fr-BE"/>
          </a:p>
        </p:txBody>
      </p:sp>
      <p:sp>
        <p:nvSpPr>
          <p:cNvPr id="4" name="Espace réservé du contenu 3">
            <a:extLst>
              <a:ext uri="{FF2B5EF4-FFF2-40B4-BE49-F238E27FC236}">
                <a16:creationId xmlns:a16="http://schemas.microsoft.com/office/drawing/2014/main" id="{2F079F34-17A9-90A1-0E14-BE33A22F2BE3}"/>
              </a:ext>
            </a:extLst>
          </p:cNvPr>
          <p:cNvSpPr>
            <a:spLocks noGrp="1"/>
          </p:cNvSpPr>
          <p:nvPr>
            <p:ph sz="quarter" idx="1"/>
          </p:nvPr>
        </p:nvSpPr>
        <p:spPr>
          <a:xfrm>
            <a:off x="1219200" y="1447800"/>
            <a:ext cx="10363200" cy="1693168"/>
          </a:xfrm>
        </p:spPr>
        <p:txBody>
          <a:bodyPr>
            <a:normAutofit fontScale="92500"/>
          </a:bodyPr>
          <a:lstStyle/>
          <a:p>
            <a:r>
              <a:rPr lang="fr-CA" dirty="0"/>
              <a:t>Ensuite, on retrouve le code pour setter les propriétés et les événements associés à chacun des contrôles, un par un.</a:t>
            </a:r>
          </a:p>
          <a:p>
            <a:r>
              <a:rPr lang="fr-CA" dirty="0"/>
              <a:t>Par exemple, pour le bouton Plus, on a quelque chose comme:</a:t>
            </a:r>
          </a:p>
          <a:p>
            <a:pPr lvl="1"/>
            <a:r>
              <a:rPr lang="fr-CA" dirty="0"/>
              <a:t>NB: Ce sera un peu différent pour vous selon le positionnement et la grandeur du contrôle. </a:t>
            </a:r>
          </a:p>
        </p:txBody>
      </p:sp>
      <p:pic>
        <p:nvPicPr>
          <p:cNvPr id="7" name="Image 6">
            <a:extLst>
              <a:ext uri="{FF2B5EF4-FFF2-40B4-BE49-F238E27FC236}">
                <a16:creationId xmlns:a16="http://schemas.microsoft.com/office/drawing/2014/main" id="{707A7FB8-1FA1-EEDA-84EE-DEF0BE36BD2E}"/>
              </a:ext>
            </a:extLst>
          </p:cNvPr>
          <p:cNvPicPr>
            <a:picLocks noChangeAspect="1"/>
          </p:cNvPicPr>
          <p:nvPr/>
        </p:nvPicPr>
        <p:blipFill>
          <a:blip r:embed="rId2"/>
          <a:stretch>
            <a:fillRect/>
          </a:stretch>
        </p:blipFill>
        <p:spPr>
          <a:xfrm>
            <a:off x="1510528" y="3207160"/>
            <a:ext cx="10490128" cy="3174168"/>
          </a:xfrm>
          <a:prstGeom prst="rect">
            <a:avLst/>
          </a:prstGeom>
        </p:spPr>
      </p:pic>
    </p:spTree>
    <p:extLst>
      <p:ext uri="{BB962C8B-B14F-4D97-AF65-F5344CB8AC3E}">
        <p14:creationId xmlns:p14="http://schemas.microsoft.com/office/powerpoint/2010/main" val="120606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BFB10-6F05-F46A-9FD4-32F59C9149B3}"/>
              </a:ext>
            </a:extLst>
          </p:cNvPr>
          <p:cNvSpPr>
            <a:spLocks noGrp="1"/>
          </p:cNvSpPr>
          <p:nvPr>
            <p:ph type="title"/>
          </p:nvPr>
        </p:nvSpPr>
        <p:spPr/>
        <p:txBody>
          <a:bodyPr/>
          <a:lstStyle/>
          <a:p>
            <a:r>
              <a:rPr lang="fr-CA" dirty="0" err="1"/>
              <a:t>InitializeComponent</a:t>
            </a:r>
            <a:r>
              <a:rPr lang="fr-CA" dirty="0"/>
              <a:t> 3</a:t>
            </a:r>
          </a:p>
        </p:txBody>
      </p:sp>
      <p:sp>
        <p:nvSpPr>
          <p:cNvPr id="3" name="Espace réservé du numéro de diapositive 2">
            <a:extLst>
              <a:ext uri="{FF2B5EF4-FFF2-40B4-BE49-F238E27FC236}">
                <a16:creationId xmlns:a16="http://schemas.microsoft.com/office/drawing/2014/main" id="{063A50D3-60C0-85DB-B117-AA986C162805}"/>
              </a:ext>
            </a:extLst>
          </p:cNvPr>
          <p:cNvSpPr>
            <a:spLocks noGrp="1"/>
          </p:cNvSpPr>
          <p:nvPr>
            <p:ph type="sldNum" sz="quarter" idx="12"/>
          </p:nvPr>
        </p:nvSpPr>
        <p:spPr/>
        <p:txBody>
          <a:bodyPr/>
          <a:lstStyle/>
          <a:p>
            <a:fld id="{CF4668DC-857F-487D-BFFA-8C0CA5037977}" type="slidenum">
              <a:rPr lang="fr-BE" smtClean="0"/>
              <a:t>14</a:t>
            </a:fld>
            <a:endParaRPr lang="fr-BE"/>
          </a:p>
        </p:txBody>
      </p:sp>
      <p:sp>
        <p:nvSpPr>
          <p:cNvPr id="4" name="Espace réservé du contenu 3">
            <a:extLst>
              <a:ext uri="{FF2B5EF4-FFF2-40B4-BE49-F238E27FC236}">
                <a16:creationId xmlns:a16="http://schemas.microsoft.com/office/drawing/2014/main" id="{97DD644A-2024-4978-84FB-BCE65534759D}"/>
              </a:ext>
            </a:extLst>
          </p:cNvPr>
          <p:cNvSpPr>
            <a:spLocks noGrp="1"/>
          </p:cNvSpPr>
          <p:nvPr>
            <p:ph sz="quarter" idx="1"/>
          </p:nvPr>
        </p:nvSpPr>
        <p:spPr>
          <a:xfrm>
            <a:off x="1219200" y="1447800"/>
            <a:ext cx="10363200" cy="1549152"/>
          </a:xfrm>
        </p:spPr>
        <p:txBody>
          <a:bodyPr/>
          <a:lstStyle/>
          <a:p>
            <a:r>
              <a:rPr lang="fr-CA" dirty="0"/>
              <a:t>Finalement, à la fin de la fonction, chacun des contrôles est ajouté dans le formulaire, un par un. </a:t>
            </a:r>
          </a:p>
          <a:p>
            <a:r>
              <a:rPr lang="fr-CA" dirty="0"/>
              <a:t>Et tout ce travail est fait automatiquement par le designer.</a:t>
            </a:r>
          </a:p>
        </p:txBody>
      </p:sp>
      <p:pic>
        <p:nvPicPr>
          <p:cNvPr id="7" name="Image 6">
            <a:extLst>
              <a:ext uri="{FF2B5EF4-FFF2-40B4-BE49-F238E27FC236}">
                <a16:creationId xmlns:a16="http://schemas.microsoft.com/office/drawing/2014/main" id="{F2851A46-9F36-431C-189D-851E1DC7C270}"/>
              </a:ext>
            </a:extLst>
          </p:cNvPr>
          <p:cNvPicPr>
            <a:picLocks noChangeAspect="1"/>
          </p:cNvPicPr>
          <p:nvPr/>
        </p:nvPicPr>
        <p:blipFill>
          <a:blip r:embed="rId2"/>
          <a:stretch>
            <a:fillRect/>
          </a:stretch>
        </p:blipFill>
        <p:spPr>
          <a:xfrm>
            <a:off x="2711624" y="2852936"/>
            <a:ext cx="5263174" cy="3498230"/>
          </a:xfrm>
          <a:prstGeom prst="rect">
            <a:avLst/>
          </a:prstGeom>
        </p:spPr>
      </p:pic>
      <p:sp>
        <p:nvSpPr>
          <p:cNvPr id="8" name="Rectangle 7">
            <a:extLst>
              <a:ext uri="{FF2B5EF4-FFF2-40B4-BE49-F238E27FC236}">
                <a16:creationId xmlns:a16="http://schemas.microsoft.com/office/drawing/2014/main" id="{484CA21E-851E-CB48-3F9C-14A11833CA9D}"/>
              </a:ext>
            </a:extLst>
          </p:cNvPr>
          <p:cNvSpPr/>
          <p:nvPr/>
        </p:nvSpPr>
        <p:spPr>
          <a:xfrm>
            <a:off x="2711624" y="4581128"/>
            <a:ext cx="3384376" cy="12241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ln>
                <a:solidFill>
                  <a:srgbClr val="FF0000"/>
                </a:solidFill>
              </a:ln>
              <a:noFill/>
            </a:endParaRPr>
          </a:p>
        </p:txBody>
      </p:sp>
    </p:spTree>
    <p:extLst>
      <p:ext uri="{BB962C8B-B14F-4D97-AF65-F5344CB8AC3E}">
        <p14:creationId xmlns:p14="http://schemas.microsoft.com/office/powerpoint/2010/main" val="2616009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92C3F-E4B7-2F3A-FEB6-9707346AC4C3}"/>
              </a:ext>
            </a:extLst>
          </p:cNvPr>
          <p:cNvSpPr>
            <a:spLocks noGrp="1"/>
          </p:cNvSpPr>
          <p:nvPr>
            <p:ph type="title"/>
          </p:nvPr>
        </p:nvSpPr>
        <p:spPr/>
        <p:txBody>
          <a:bodyPr/>
          <a:lstStyle/>
          <a:p>
            <a:r>
              <a:rPr lang="fr-CA" dirty="0"/>
              <a:t>Résumé des contrôles de base</a:t>
            </a:r>
          </a:p>
        </p:txBody>
      </p:sp>
      <p:sp>
        <p:nvSpPr>
          <p:cNvPr id="3" name="Espace réservé du numéro de diapositive 2">
            <a:extLst>
              <a:ext uri="{FF2B5EF4-FFF2-40B4-BE49-F238E27FC236}">
                <a16:creationId xmlns:a16="http://schemas.microsoft.com/office/drawing/2014/main" id="{D547C9C1-B740-2CE2-1DC7-BB510873FF4F}"/>
              </a:ext>
            </a:extLst>
          </p:cNvPr>
          <p:cNvSpPr>
            <a:spLocks noGrp="1"/>
          </p:cNvSpPr>
          <p:nvPr>
            <p:ph type="sldNum" sz="quarter" idx="12"/>
          </p:nvPr>
        </p:nvSpPr>
        <p:spPr/>
        <p:txBody>
          <a:bodyPr/>
          <a:lstStyle/>
          <a:p>
            <a:fld id="{CF4668DC-857F-487D-BFFA-8C0CA5037977}" type="slidenum">
              <a:rPr lang="fr-BE" smtClean="0"/>
              <a:t>15</a:t>
            </a:fld>
            <a:endParaRPr lang="fr-BE"/>
          </a:p>
        </p:txBody>
      </p:sp>
      <p:sp>
        <p:nvSpPr>
          <p:cNvPr id="4" name="Espace réservé du contenu 3">
            <a:extLst>
              <a:ext uri="{FF2B5EF4-FFF2-40B4-BE49-F238E27FC236}">
                <a16:creationId xmlns:a16="http://schemas.microsoft.com/office/drawing/2014/main" id="{2F7E9D42-7A3E-CEC6-4519-380B091885A6}"/>
              </a:ext>
            </a:extLst>
          </p:cNvPr>
          <p:cNvSpPr>
            <a:spLocks noGrp="1"/>
          </p:cNvSpPr>
          <p:nvPr>
            <p:ph sz="quarter" idx="1"/>
          </p:nvPr>
        </p:nvSpPr>
        <p:spPr/>
        <p:txBody>
          <a:bodyPr/>
          <a:lstStyle/>
          <a:p>
            <a:r>
              <a:rPr lang="fr-CA" dirty="0"/>
              <a:t>Les contrôles de bases, comme les contrôles plus avancés, sont disponibles dans la boîte à outil.</a:t>
            </a:r>
          </a:p>
          <a:p>
            <a:endParaRPr lang="fr-CA" dirty="0"/>
          </a:p>
          <a:p>
            <a:r>
              <a:rPr lang="fr-CA" dirty="0"/>
              <a:t>Il possède des propriétés et des événements, comme le formulaire.</a:t>
            </a:r>
          </a:p>
          <a:p>
            <a:endParaRPr lang="fr-CA" dirty="0"/>
          </a:p>
          <a:p>
            <a:r>
              <a:rPr lang="fr-CA" dirty="0"/>
              <a:t>Nous avons vu comment utiliser les labels, les boutons, et les boîtes de texte (</a:t>
            </a:r>
            <a:r>
              <a:rPr lang="fr-CA" dirty="0" err="1"/>
              <a:t>textbox</a:t>
            </a:r>
            <a:r>
              <a:rPr lang="fr-CA" dirty="0"/>
              <a:t>) pour créer un simple compteur.</a:t>
            </a:r>
          </a:p>
          <a:p>
            <a:endParaRPr lang="fr-CA" dirty="0"/>
          </a:p>
          <a:p>
            <a:r>
              <a:rPr lang="fr-CA" dirty="0"/>
              <a:t>Avec Winforms Designer, la création des contrôles et la configuration de leurs propriétés se fait sous le capot par la méthode </a:t>
            </a:r>
            <a:r>
              <a:rPr lang="fr-CA" b="1" dirty="0" err="1"/>
              <a:t>InitializeComponent</a:t>
            </a:r>
            <a:r>
              <a:rPr lang="fr-CA" dirty="0"/>
              <a:t>. </a:t>
            </a:r>
          </a:p>
        </p:txBody>
      </p:sp>
    </p:spTree>
    <p:extLst>
      <p:ext uri="{BB962C8B-B14F-4D97-AF65-F5344CB8AC3E}">
        <p14:creationId xmlns:p14="http://schemas.microsoft.com/office/powerpoint/2010/main" val="319084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a:extLst>
              <a:ext uri="{FF2B5EF4-FFF2-40B4-BE49-F238E27FC236}">
                <a16:creationId xmlns:a16="http://schemas.microsoft.com/office/drawing/2014/main" id="{3EDFCBE7-80D5-DB91-9FDB-630AA2DD95F5}"/>
              </a:ext>
            </a:extLst>
          </p:cNvPr>
          <p:cNvSpPr>
            <a:spLocks noGrp="1"/>
          </p:cNvSpPr>
          <p:nvPr>
            <p:ph type="subTitle" idx="1"/>
          </p:nvPr>
        </p:nvSpPr>
        <p:spPr/>
        <p:txBody>
          <a:bodyPr/>
          <a:lstStyle/>
          <a:p>
            <a:r>
              <a:rPr lang="fr-CA" dirty="0"/>
              <a:t>.</a:t>
            </a:r>
          </a:p>
        </p:txBody>
      </p:sp>
      <p:sp>
        <p:nvSpPr>
          <p:cNvPr id="3" name="Espace réservé du numéro de diapositive 2">
            <a:extLst>
              <a:ext uri="{FF2B5EF4-FFF2-40B4-BE49-F238E27FC236}">
                <a16:creationId xmlns:a16="http://schemas.microsoft.com/office/drawing/2014/main" id="{C3DC5C79-0716-57CE-AC3A-9BD39ED11656}"/>
              </a:ext>
            </a:extLst>
          </p:cNvPr>
          <p:cNvSpPr>
            <a:spLocks noGrp="1"/>
          </p:cNvSpPr>
          <p:nvPr>
            <p:ph type="sldNum" sz="quarter" idx="12"/>
          </p:nvPr>
        </p:nvSpPr>
        <p:spPr/>
        <p:txBody>
          <a:bodyPr/>
          <a:lstStyle/>
          <a:p>
            <a:fld id="{CF4668DC-857F-487D-BFFA-8C0CA5037977}" type="slidenum">
              <a:rPr lang="fr-BE" smtClean="0"/>
              <a:t>16</a:t>
            </a:fld>
            <a:endParaRPr lang="fr-BE"/>
          </a:p>
        </p:txBody>
      </p:sp>
      <p:sp>
        <p:nvSpPr>
          <p:cNvPr id="2" name="Titre 1">
            <a:extLst>
              <a:ext uri="{FF2B5EF4-FFF2-40B4-BE49-F238E27FC236}">
                <a16:creationId xmlns:a16="http://schemas.microsoft.com/office/drawing/2014/main" id="{08151CCF-1BC3-739A-E6F8-4C9FF1A33E23}"/>
              </a:ext>
            </a:extLst>
          </p:cNvPr>
          <p:cNvSpPr>
            <a:spLocks noGrp="1"/>
          </p:cNvSpPr>
          <p:nvPr>
            <p:ph type="ctrTitle"/>
          </p:nvPr>
        </p:nvSpPr>
        <p:spPr/>
        <p:txBody>
          <a:bodyPr/>
          <a:lstStyle/>
          <a:p>
            <a:r>
              <a:rPr lang="fr-CA" dirty="0"/>
              <a:t>Ajout d’un modèle</a:t>
            </a:r>
          </a:p>
        </p:txBody>
      </p:sp>
    </p:spTree>
    <p:extLst>
      <p:ext uri="{BB962C8B-B14F-4D97-AF65-F5344CB8AC3E}">
        <p14:creationId xmlns:p14="http://schemas.microsoft.com/office/powerpoint/2010/main" val="3223112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6D7DE0-795C-8360-5653-4F185E5FA2D4}"/>
              </a:ext>
            </a:extLst>
          </p:cNvPr>
          <p:cNvSpPr>
            <a:spLocks noGrp="1"/>
          </p:cNvSpPr>
          <p:nvPr>
            <p:ph type="title"/>
          </p:nvPr>
        </p:nvSpPr>
        <p:spPr/>
        <p:txBody>
          <a:bodyPr/>
          <a:lstStyle/>
          <a:p>
            <a:r>
              <a:rPr lang="fr-CA" dirty="0"/>
              <a:t>Modèle et Vue</a:t>
            </a:r>
          </a:p>
        </p:txBody>
      </p:sp>
      <p:sp>
        <p:nvSpPr>
          <p:cNvPr id="3" name="Espace réservé du numéro de diapositive 2">
            <a:extLst>
              <a:ext uri="{FF2B5EF4-FFF2-40B4-BE49-F238E27FC236}">
                <a16:creationId xmlns:a16="http://schemas.microsoft.com/office/drawing/2014/main" id="{D55B8795-79D0-7B67-F0AC-885C647E9689}"/>
              </a:ext>
            </a:extLst>
          </p:cNvPr>
          <p:cNvSpPr>
            <a:spLocks noGrp="1"/>
          </p:cNvSpPr>
          <p:nvPr>
            <p:ph type="sldNum" sz="quarter" idx="12"/>
          </p:nvPr>
        </p:nvSpPr>
        <p:spPr/>
        <p:txBody>
          <a:bodyPr/>
          <a:lstStyle/>
          <a:p>
            <a:fld id="{CF4668DC-857F-487D-BFFA-8C0CA5037977}" type="slidenum">
              <a:rPr lang="fr-BE" smtClean="0"/>
              <a:t>17</a:t>
            </a:fld>
            <a:endParaRPr lang="fr-BE"/>
          </a:p>
        </p:txBody>
      </p:sp>
      <p:sp>
        <p:nvSpPr>
          <p:cNvPr id="4" name="Espace réservé du contenu 3">
            <a:extLst>
              <a:ext uri="{FF2B5EF4-FFF2-40B4-BE49-F238E27FC236}">
                <a16:creationId xmlns:a16="http://schemas.microsoft.com/office/drawing/2014/main" id="{5BEBF9F7-6523-D385-8A1B-7F0C332BB6E5}"/>
              </a:ext>
            </a:extLst>
          </p:cNvPr>
          <p:cNvSpPr>
            <a:spLocks noGrp="1"/>
          </p:cNvSpPr>
          <p:nvPr>
            <p:ph sz="quarter" idx="1"/>
          </p:nvPr>
        </p:nvSpPr>
        <p:spPr/>
        <p:txBody>
          <a:bodyPr/>
          <a:lstStyle/>
          <a:p>
            <a:r>
              <a:rPr lang="fr-CA" dirty="0"/>
              <a:t>Dans le domaine des interfaces utilisateurs, il faut faire la distinction entre le modèle et la vue. </a:t>
            </a:r>
          </a:p>
          <a:p>
            <a:pPr lvl="1"/>
            <a:r>
              <a:rPr lang="fr-CA" dirty="0"/>
              <a:t>Le </a:t>
            </a:r>
            <a:r>
              <a:rPr lang="fr-CA" b="1" dirty="0"/>
              <a:t>modèle</a:t>
            </a:r>
            <a:r>
              <a:rPr lang="fr-CA" dirty="0"/>
              <a:t> est l’ensemble des données fondamentales du système.</a:t>
            </a:r>
          </a:p>
          <a:p>
            <a:pPr lvl="1"/>
            <a:r>
              <a:rPr lang="fr-CA" dirty="0"/>
              <a:t>La </a:t>
            </a:r>
            <a:r>
              <a:rPr lang="fr-CA" b="1" dirty="0"/>
              <a:t>vue</a:t>
            </a:r>
            <a:r>
              <a:rPr lang="fr-CA" dirty="0"/>
              <a:t> (ou les vues) est le formulaire (ou les formulaires) qui présente ces données à l’utilisateur et qui permet de modifier ces données.</a:t>
            </a:r>
          </a:p>
          <a:p>
            <a:endParaRPr lang="fr-CA" dirty="0"/>
          </a:p>
          <a:p>
            <a:r>
              <a:rPr lang="fr-CA" dirty="0"/>
              <a:t>Parfois, on introduit aussi la notion de </a:t>
            </a:r>
            <a:r>
              <a:rPr lang="fr-CA" b="1" dirty="0"/>
              <a:t>contrôleur</a:t>
            </a:r>
            <a:r>
              <a:rPr lang="fr-CA" dirty="0"/>
              <a:t>, qui canalise les actions effectuer par l’utilisateur sur le modèle. Mais dans Winforms, la notion de contrôleur est indistincte de la notion de formulaire, qui contient elle-même les gestionnaires d’événement.</a:t>
            </a:r>
          </a:p>
        </p:txBody>
      </p:sp>
    </p:spTree>
    <p:extLst>
      <p:ext uri="{BB962C8B-B14F-4D97-AF65-F5344CB8AC3E}">
        <p14:creationId xmlns:p14="http://schemas.microsoft.com/office/powerpoint/2010/main" val="41479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F383D-0258-6B56-6ADB-48F1273B63CA}"/>
              </a:ext>
            </a:extLst>
          </p:cNvPr>
          <p:cNvSpPr>
            <a:spLocks noGrp="1"/>
          </p:cNvSpPr>
          <p:nvPr>
            <p:ph type="title"/>
          </p:nvPr>
        </p:nvSpPr>
        <p:spPr/>
        <p:txBody>
          <a:bodyPr/>
          <a:lstStyle/>
          <a:p>
            <a:r>
              <a:rPr lang="fr-CA" dirty="0"/>
              <a:t>Introduire notre modèle</a:t>
            </a:r>
          </a:p>
        </p:txBody>
      </p:sp>
      <p:sp>
        <p:nvSpPr>
          <p:cNvPr id="3" name="Espace réservé du numéro de diapositive 2">
            <a:extLst>
              <a:ext uri="{FF2B5EF4-FFF2-40B4-BE49-F238E27FC236}">
                <a16:creationId xmlns:a16="http://schemas.microsoft.com/office/drawing/2014/main" id="{705FF0CA-3C67-CF6B-CBA3-81E0D70041D4}"/>
              </a:ext>
            </a:extLst>
          </p:cNvPr>
          <p:cNvSpPr>
            <a:spLocks noGrp="1"/>
          </p:cNvSpPr>
          <p:nvPr>
            <p:ph type="sldNum" sz="quarter" idx="12"/>
          </p:nvPr>
        </p:nvSpPr>
        <p:spPr/>
        <p:txBody>
          <a:bodyPr/>
          <a:lstStyle/>
          <a:p>
            <a:fld id="{CF4668DC-857F-487D-BFFA-8C0CA5037977}" type="slidenum">
              <a:rPr lang="fr-BE" smtClean="0"/>
              <a:t>18</a:t>
            </a:fld>
            <a:endParaRPr lang="fr-BE"/>
          </a:p>
        </p:txBody>
      </p:sp>
      <p:sp>
        <p:nvSpPr>
          <p:cNvPr id="4" name="Espace réservé du contenu 3">
            <a:extLst>
              <a:ext uri="{FF2B5EF4-FFF2-40B4-BE49-F238E27FC236}">
                <a16:creationId xmlns:a16="http://schemas.microsoft.com/office/drawing/2014/main" id="{CBB7E593-A35C-44B3-31E1-3A21736329C1}"/>
              </a:ext>
            </a:extLst>
          </p:cNvPr>
          <p:cNvSpPr>
            <a:spLocks noGrp="1"/>
          </p:cNvSpPr>
          <p:nvPr>
            <p:ph sz="quarter" idx="1"/>
          </p:nvPr>
        </p:nvSpPr>
        <p:spPr/>
        <p:txBody>
          <a:bodyPr/>
          <a:lstStyle/>
          <a:p>
            <a:r>
              <a:rPr lang="fr-CA" dirty="0"/>
              <a:t>Actuellement, notre programme ne possède pas de modèle.</a:t>
            </a:r>
          </a:p>
          <a:p>
            <a:endParaRPr lang="fr-CA" dirty="0"/>
          </a:p>
          <a:p>
            <a:r>
              <a:rPr lang="fr-CA" dirty="0"/>
              <a:t>En effet, le compteur est directement stocké dans le </a:t>
            </a:r>
            <a:r>
              <a:rPr lang="fr-CA" dirty="0" err="1"/>
              <a:t>TextBox</a:t>
            </a:r>
            <a:r>
              <a:rPr lang="fr-CA" dirty="0"/>
              <a:t> lui-même, donc dans le formulaire. Cela peut convenir pour des logiciels très simples, mais on arrive rapidement à la limite d’une telle logique qui ne fait pas la distinction entre la vue et le modèle.</a:t>
            </a:r>
          </a:p>
          <a:p>
            <a:endParaRPr lang="fr-CA" dirty="0"/>
          </a:p>
          <a:p>
            <a:r>
              <a:rPr lang="fr-CA" dirty="0"/>
              <a:t>Pour cette raison, nous allons nous définir un modèle pour notre compteur, même s’il s’agit d’un modèle très simple.</a:t>
            </a:r>
          </a:p>
        </p:txBody>
      </p:sp>
    </p:spTree>
    <p:extLst>
      <p:ext uri="{BB962C8B-B14F-4D97-AF65-F5344CB8AC3E}">
        <p14:creationId xmlns:p14="http://schemas.microsoft.com/office/powerpoint/2010/main" val="424036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E15FF-4C1E-E7EB-C24C-946315989F07}"/>
              </a:ext>
            </a:extLst>
          </p:cNvPr>
          <p:cNvSpPr>
            <a:spLocks noGrp="1"/>
          </p:cNvSpPr>
          <p:nvPr>
            <p:ph type="title"/>
          </p:nvPr>
        </p:nvSpPr>
        <p:spPr/>
        <p:txBody>
          <a:bodyPr/>
          <a:lstStyle/>
          <a:p>
            <a:r>
              <a:rPr lang="fr-CA" dirty="0"/>
              <a:t>La classe Compteur</a:t>
            </a:r>
          </a:p>
        </p:txBody>
      </p:sp>
      <p:sp>
        <p:nvSpPr>
          <p:cNvPr id="3" name="Espace réservé du numéro de diapositive 2">
            <a:extLst>
              <a:ext uri="{FF2B5EF4-FFF2-40B4-BE49-F238E27FC236}">
                <a16:creationId xmlns:a16="http://schemas.microsoft.com/office/drawing/2014/main" id="{1795CE60-89D5-65B7-BE58-D361ADA5C435}"/>
              </a:ext>
            </a:extLst>
          </p:cNvPr>
          <p:cNvSpPr>
            <a:spLocks noGrp="1"/>
          </p:cNvSpPr>
          <p:nvPr>
            <p:ph type="sldNum" sz="quarter" idx="12"/>
          </p:nvPr>
        </p:nvSpPr>
        <p:spPr/>
        <p:txBody>
          <a:bodyPr/>
          <a:lstStyle/>
          <a:p>
            <a:fld id="{CF4668DC-857F-487D-BFFA-8C0CA5037977}" type="slidenum">
              <a:rPr lang="fr-BE" smtClean="0"/>
              <a:t>19</a:t>
            </a:fld>
            <a:endParaRPr lang="fr-BE"/>
          </a:p>
        </p:txBody>
      </p:sp>
      <p:sp>
        <p:nvSpPr>
          <p:cNvPr id="4" name="Espace réservé du contenu 3">
            <a:extLst>
              <a:ext uri="{FF2B5EF4-FFF2-40B4-BE49-F238E27FC236}">
                <a16:creationId xmlns:a16="http://schemas.microsoft.com/office/drawing/2014/main" id="{F9743FBE-E28F-B3CC-265F-3BB8DCFB78E1}"/>
              </a:ext>
            </a:extLst>
          </p:cNvPr>
          <p:cNvSpPr>
            <a:spLocks noGrp="1"/>
          </p:cNvSpPr>
          <p:nvPr>
            <p:ph sz="quarter" idx="1"/>
          </p:nvPr>
        </p:nvSpPr>
        <p:spPr>
          <a:xfrm>
            <a:off x="1219200" y="1447800"/>
            <a:ext cx="6965032" cy="1981200"/>
          </a:xfrm>
        </p:spPr>
        <p:txBody>
          <a:bodyPr>
            <a:normAutofit lnSpcReduction="10000"/>
          </a:bodyPr>
          <a:lstStyle/>
          <a:p>
            <a:r>
              <a:rPr lang="fr-CA" dirty="0"/>
              <a:t>Dans le projet, ajoutez la nouvelle classe suivante (notre modèle) dans son propre fichier:</a:t>
            </a:r>
          </a:p>
          <a:p>
            <a:pPr lvl="1"/>
            <a:r>
              <a:rPr lang="fr-CA" dirty="0"/>
              <a:t>On y va avec quelque chose d’extrêmement simple.</a:t>
            </a:r>
          </a:p>
          <a:p>
            <a:pPr lvl="1"/>
            <a:r>
              <a:rPr lang="fr-CA" dirty="0"/>
              <a:t>Des auto-propriétés, non-validées, et pré-initialisées.</a:t>
            </a:r>
          </a:p>
          <a:p>
            <a:pPr lvl="1"/>
            <a:r>
              <a:rPr lang="fr-CA" b="1" dirty="0"/>
              <a:t>Avantages</a:t>
            </a:r>
            <a:r>
              <a:rPr lang="fr-CA" dirty="0"/>
              <a:t>: simple et sérialisable.  </a:t>
            </a:r>
          </a:p>
        </p:txBody>
      </p:sp>
      <p:pic>
        <p:nvPicPr>
          <p:cNvPr id="8" name="Image 7">
            <a:extLst>
              <a:ext uri="{FF2B5EF4-FFF2-40B4-BE49-F238E27FC236}">
                <a16:creationId xmlns:a16="http://schemas.microsoft.com/office/drawing/2014/main" id="{702592D9-1850-05AC-FD92-BE5B0E1680AD}"/>
              </a:ext>
            </a:extLst>
          </p:cNvPr>
          <p:cNvPicPr>
            <a:picLocks noChangeAspect="1"/>
          </p:cNvPicPr>
          <p:nvPr/>
        </p:nvPicPr>
        <p:blipFill>
          <a:blip r:embed="rId2"/>
          <a:stretch>
            <a:fillRect/>
          </a:stretch>
        </p:blipFill>
        <p:spPr>
          <a:xfrm>
            <a:off x="1703512" y="3861048"/>
            <a:ext cx="9208951" cy="2120230"/>
          </a:xfrm>
          <a:prstGeom prst="rect">
            <a:avLst/>
          </a:prstGeom>
        </p:spPr>
      </p:pic>
      <p:pic>
        <p:nvPicPr>
          <p:cNvPr id="6" name="Image 5">
            <a:extLst>
              <a:ext uri="{FF2B5EF4-FFF2-40B4-BE49-F238E27FC236}">
                <a16:creationId xmlns:a16="http://schemas.microsoft.com/office/drawing/2014/main" id="{9F5157DF-A22D-530A-54CB-BAB61D8B05B3}"/>
              </a:ext>
            </a:extLst>
          </p:cNvPr>
          <p:cNvPicPr>
            <a:picLocks noChangeAspect="1"/>
          </p:cNvPicPr>
          <p:nvPr/>
        </p:nvPicPr>
        <p:blipFill>
          <a:blip r:embed="rId3"/>
          <a:stretch>
            <a:fillRect/>
          </a:stretch>
        </p:blipFill>
        <p:spPr>
          <a:xfrm>
            <a:off x="8036800" y="1604962"/>
            <a:ext cx="3114675" cy="1666875"/>
          </a:xfrm>
          <a:prstGeom prst="rect">
            <a:avLst/>
          </a:prstGeom>
        </p:spPr>
      </p:pic>
    </p:spTree>
    <p:extLst>
      <p:ext uri="{BB962C8B-B14F-4D97-AF65-F5344CB8AC3E}">
        <p14:creationId xmlns:p14="http://schemas.microsoft.com/office/powerpoint/2010/main" val="196463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15360-D504-1334-4230-3075499CEF56}"/>
              </a:ext>
            </a:extLst>
          </p:cNvPr>
          <p:cNvSpPr>
            <a:spLocks noGrp="1"/>
          </p:cNvSpPr>
          <p:nvPr>
            <p:ph type="title"/>
          </p:nvPr>
        </p:nvSpPr>
        <p:spPr/>
        <p:txBody>
          <a:bodyPr/>
          <a:lstStyle/>
          <a:p>
            <a:r>
              <a:rPr lang="fr-CA" dirty="0"/>
              <a:t>Les contrôles de base et le modèle</a:t>
            </a:r>
          </a:p>
        </p:txBody>
      </p:sp>
      <p:sp>
        <p:nvSpPr>
          <p:cNvPr id="4" name="Espace réservé du numéro de diapositive 3">
            <a:extLst>
              <a:ext uri="{FF2B5EF4-FFF2-40B4-BE49-F238E27FC236}">
                <a16:creationId xmlns:a16="http://schemas.microsoft.com/office/drawing/2014/main" id="{F2B7B77B-8BDA-06EA-E365-6F153C65D703}"/>
              </a:ext>
            </a:extLst>
          </p:cNvPr>
          <p:cNvSpPr>
            <a:spLocks noGrp="1"/>
          </p:cNvSpPr>
          <p:nvPr>
            <p:ph type="sldNum" sz="quarter" idx="12"/>
          </p:nvPr>
        </p:nvSpPr>
        <p:spPr/>
        <p:txBody>
          <a:bodyPr/>
          <a:lstStyle/>
          <a:p>
            <a:fld id="{CF4668DC-857F-487D-BFFA-8C0CA5037977}" type="slidenum">
              <a:rPr lang="fr-BE" smtClean="0"/>
              <a:t>2</a:t>
            </a:fld>
            <a:endParaRPr lang="fr-BE"/>
          </a:p>
        </p:txBody>
      </p:sp>
      <p:sp>
        <p:nvSpPr>
          <p:cNvPr id="5" name="Espace réservé du contenu 4">
            <a:extLst>
              <a:ext uri="{FF2B5EF4-FFF2-40B4-BE49-F238E27FC236}">
                <a16:creationId xmlns:a16="http://schemas.microsoft.com/office/drawing/2014/main" id="{AF49D0BB-B315-AAC3-00BE-BBE66EAE8679}"/>
              </a:ext>
            </a:extLst>
          </p:cNvPr>
          <p:cNvSpPr>
            <a:spLocks noGrp="1"/>
          </p:cNvSpPr>
          <p:nvPr>
            <p:ph sz="quarter" idx="1"/>
          </p:nvPr>
        </p:nvSpPr>
        <p:spPr/>
        <p:txBody>
          <a:bodyPr/>
          <a:lstStyle/>
          <a:p>
            <a:r>
              <a:rPr lang="fr-CA" dirty="0"/>
              <a:t>Dans la première partie, nous avons vu comment fonctionne les bases de Winforms: le designer, le code </a:t>
            </a:r>
            <a:r>
              <a:rPr lang="fr-CA" dirty="0" err="1"/>
              <a:t>behind</a:t>
            </a:r>
            <a:r>
              <a:rPr lang="fr-CA" dirty="0"/>
              <a:t>, le formulaire, ses propriétés, les événements, et les gestionnaires d’événement.</a:t>
            </a:r>
          </a:p>
          <a:p>
            <a:endParaRPr lang="fr-CA" dirty="0"/>
          </a:p>
          <a:p>
            <a:r>
              <a:rPr lang="fr-CA" dirty="0"/>
              <a:t>Dans cette seconde partie, nous verrons comment construire une application très simple utilisant des contrôles de base: bouton, label, </a:t>
            </a:r>
            <a:r>
              <a:rPr lang="fr-CA" dirty="0" err="1"/>
              <a:t>textbox</a:t>
            </a:r>
            <a:r>
              <a:rPr lang="fr-CA" dirty="0"/>
              <a:t>.</a:t>
            </a:r>
          </a:p>
          <a:p>
            <a:endParaRPr lang="fr-CA" dirty="0"/>
          </a:p>
          <a:p>
            <a:r>
              <a:rPr lang="fr-CA" dirty="0"/>
              <a:t>Puis nous introduisons l’importante notion de </a:t>
            </a:r>
            <a:r>
              <a:rPr lang="fr-CA" b="1" dirty="0"/>
              <a:t>modèle</a:t>
            </a:r>
            <a:r>
              <a:rPr lang="fr-CA" dirty="0"/>
              <a:t>, et la distinction entre la </a:t>
            </a:r>
            <a:r>
              <a:rPr lang="fr-CA" b="1" dirty="0"/>
              <a:t>vue</a:t>
            </a:r>
            <a:r>
              <a:rPr lang="fr-CA" dirty="0"/>
              <a:t> et le </a:t>
            </a:r>
            <a:r>
              <a:rPr lang="fr-CA" b="1" dirty="0"/>
              <a:t>modèle</a:t>
            </a:r>
            <a:r>
              <a:rPr lang="fr-CA" dirty="0"/>
              <a:t>.</a:t>
            </a:r>
          </a:p>
        </p:txBody>
      </p:sp>
    </p:spTree>
    <p:extLst>
      <p:ext uri="{BB962C8B-B14F-4D97-AF65-F5344CB8AC3E}">
        <p14:creationId xmlns:p14="http://schemas.microsoft.com/office/powerpoint/2010/main" val="2653135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5CD712-7C16-2C5B-14AF-33CC4E33D3CA}"/>
              </a:ext>
            </a:extLst>
          </p:cNvPr>
          <p:cNvSpPr>
            <a:spLocks noGrp="1"/>
          </p:cNvSpPr>
          <p:nvPr>
            <p:ph type="title"/>
          </p:nvPr>
        </p:nvSpPr>
        <p:spPr/>
        <p:txBody>
          <a:bodyPr/>
          <a:lstStyle/>
          <a:p>
            <a:r>
              <a:rPr lang="fr-CA" dirty="0"/>
              <a:t>Création du modèle</a:t>
            </a:r>
          </a:p>
        </p:txBody>
      </p:sp>
      <p:sp>
        <p:nvSpPr>
          <p:cNvPr id="3" name="Espace réservé du numéro de diapositive 2">
            <a:extLst>
              <a:ext uri="{FF2B5EF4-FFF2-40B4-BE49-F238E27FC236}">
                <a16:creationId xmlns:a16="http://schemas.microsoft.com/office/drawing/2014/main" id="{172EC663-1CB7-0F6D-8341-1BF4351D114D}"/>
              </a:ext>
            </a:extLst>
          </p:cNvPr>
          <p:cNvSpPr>
            <a:spLocks noGrp="1"/>
          </p:cNvSpPr>
          <p:nvPr>
            <p:ph type="sldNum" sz="quarter" idx="12"/>
          </p:nvPr>
        </p:nvSpPr>
        <p:spPr/>
        <p:txBody>
          <a:bodyPr/>
          <a:lstStyle/>
          <a:p>
            <a:fld id="{CF4668DC-857F-487D-BFFA-8C0CA5037977}" type="slidenum">
              <a:rPr lang="fr-BE" smtClean="0"/>
              <a:t>20</a:t>
            </a:fld>
            <a:endParaRPr lang="fr-BE"/>
          </a:p>
        </p:txBody>
      </p:sp>
      <p:sp>
        <p:nvSpPr>
          <p:cNvPr id="4" name="Espace réservé du contenu 3">
            <a:extLst>
              <a:ext uri="{FF2B5EF4-FFF2-40B4-BE49-F238E27FC236}">
                <a16:creationId xmlns:a16="http://schemas.microsoft.com/office/drawing/2014/main" id="{3C4F6DAA-6347-DD56-273D-988FFBB6FFDD}"/>
              </a:ext>
            </a:extLst>
          </p:cNvPr>
          <p:cNvSpPr>
            <a:spLocks noGrp="1"/>
          </p:cNvSpPr>
          <p:nvPr>
            <p:ph sz="quarter" idx="1"/>
          </p:nvPr>
        </p:nvSpPr>
        <p:spPr>
          <a:xfrm>
            <a:off x="1219200" y="1447800"/>
            <a:ext cx="10363200" cy="1405136"/>
          </a:xfrm>
        </p:spPr>
        <p:txBody>
          <a:bodyPr>
            <a:normAutofit/>
          </a:bodyPr>
          <a:lstStyle/>
          <a:p>
            <a:r>
              <a:rPr lang="fr-CA" dirty="0"/>
              <a:t>Le modèle est créé au moment de la création de l’application, dans le </a:t>
            </a:r>
            <a:r>
              <a:rPr lang="fr-CA" b="1" dirty="0"/>
              <a:t>Main</a:t>
            </a:r>
            <a:r>
              <a:rPr lang="fr-CA" dirty="0"/>
              <a:t>.</a:t>
            </a:r>
          </a:p>
          <a:p>
            <a:r>
              <a:rPr lang="fr-CA" dirty="0"/>
              <a:t>Le modèle est ensuite transféré au formulaire au moment de la création de ce dernier.</a:t>
            </a:r>
          </a:p>
        </p:txBody>
      </p:sp>
      <p:pic>
        <p:nvPicPr>
          <p:cNvPr id="6" name="Image 5">
            <a:extLst>
              <a:ext uri="{FF2B5EF4-FFF2-40B4-BE49-F238E27FC236}">
                <a16:creationId xmlns:a16="http://schemas.microsoft.com/office/drawing/2014/main" id="{72946C00-485C-60D0-D9E1-1D3C1F49CA50}"/>
              </a:ext>
            </a:extLst>
          </p:cNvPr>
          <p:cNvPicPr>
            <a:picLocks noChangeAspect="1"/>
          </p:cNvPicPr>
          <p:nvPr/>
        </p:nvPicPr>
        <p:blipFill>
          <a:blip r:embed="rId2"/>
          <a:stretch>
            <a:fillRect/>
          </a:stretch>
        </p:blipFill>
        <p:spPr>
          <a:xfrm>
            <a:off x="2192319" y="3429000"/>
            <a:ext cx="7807362" cy="2592288"/>
          </a:xfrm>
          <a:prstGeom prst="rect">
            <a:avLst/>
          </a:prstGeom>
        </p:spPr>
      </p:pic>
    </p:spTree>
    <p:extLst>
      <p:ext uri="{BB962C8B-B14F-4D97-AF65-F5344CB8AC3E}">
        <p14:creationId xmlns:p14="http://schemas.microsoft.com/office/powerpoint/2010/main" val="299241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263B09-285D-98A1-312F-636B56C90CDA}"/>
              </a:ext>
            </a:extLst>
          </p:cNvPr>
          <p:cNvSpPr>
            <a:spLocks noGrp="1"/>
          </p:cNvSpPr>
          <p:nvPr>
            <p:ph type="title"/>
          </p:nvPr>
        </p:nvSpPr>
        <p:spPr/>
        <p:txBody>
          <a:bodyPr/>
          <a:lstStyle/>
          <a:p>
            <a:r>
              <a:rPr lang="fr-CA" dirty="0"/>
              <a:t>Stockage du modèle dans le formulaire</a:t>
            </a:r>
          </a:p>
        </p:txBody>
      </p:sp>
      <p:sp>
        <p:nvSpPr>
          <p:cNvPr id="3" name="Espace réservé du numéro de diapositive 2">
            <a:extLst>
              <a:ext uri="{FF2B5EF4-FFF2-40B4-BE49-F238E27FC236}">
                <a16:creationId xmlns:a16="http://schemas.microsoft.com/office/drawing/2014/main" id="{AA9BE585-81C6-2854-170D-6A1883D19960}"/>
              </a:ext>
            </a:extLst>
          </p:cNvPr>
          <p:cNvSpPr>
            <a:spLocks noGrp="1"/>
          </p:cNvSpPr>
          <p:nvPr>
            <p:ph type="sldNum" sz="quarter" idx="12"/>
          </p:nvPr>
        </p:nvSpPr>
        <p:spPr/>
        <p:txBody>
          <a:bodyPr/>
          <a:lstStyle/>
          <a:p>
            <a:fld id="{CF4668DC-857F-487D-BFFA-8C0CA5037977}" type="slidenum">
              <a:rPr lang="fr-BE" smtClean="0"/>
              <a:t>21</a:t>
            </a:fld>
            <a:endParaRPr lang="fr-BE"/>
          </a:p>
        </p:txBody>
      </p:sp>
      <p:sp>
        <p:nvSpPr>
          <p:cNvPr id="4" name="Espace réservé du contenu 3">
            <a:extLst>
              <a:ext uri="{FF2B5EF4-FFF2-40B4-BE49-F238E27FC236}">
                <a16:creationId xmlns:a16="http://schemas.microsoft.com/office/drawing/2014/main" id="{D655CD24-F074-7EC0-D29E-9F01460E0BF9}"/>
              </a:ext>
            </a:extLst>
          </p:cNvPr>
          <p:cNvSpPr>
            <a:spLocks noGrp="1"/>
          </p:cNvSpPr>
          <p:nvPr>
            <p:ph sz="quarter" idx="1"/>
          </p:nvPr>
        </p:nvSpPr>
        <p:spPr>
          <a:xfrm>
            <a:off x="1219200" y="1447800"/>
            <a:ext cx="10363200" cy="1693168"/>
          </a:xfrm>
        </p:spPr>
        <p:txBody>
          <a:bodyPr>
            <a:normAutofit fontScale="92500" lnSpcReduction="10000"/>
          </a:bodyPr>
          <a:lstStyle/>
          <a:p>
            <a:r>
              <a:rPr lang="fr-CA" dirty="0"/>
              <a:t>Le formulaire reçoit le modèle (le compteur) comme paramètre dans son constructeur et le stocke comme champ privé.</a:t>
            </a:r>
          </a:p>
          <a:p>
            <a:r>
              <a:rPr lang="fr-CA" dirty="0"/>
              <a:t>On récupère le nom du compteur et on l’affiche dans le label (à faire dans la zone grisée).</a:t>
            </a:r>
          </a:p>
          <a:p>
            <a:r>
              <a:rPr lang="fr-CA" dirty="0"/>
              <a:t>On appelle finalement une méthode privée </a:t>
            </a:r>
            <a:r>
              <a:rPr lang="fr-CA" b="1" dirty="0"/>
              <a:t>Répercuter</a:t>
            </a:r>
            <a:r>
              <a:rPr lang="fr-CA" dirty="0"/>
              <a:t> qui reste à définir.</a:t>
            </a:r>
          </a:p>
        </p:txBody>
      </p:sp>
      <p:pic>
        <p:nvPicPr>
          <p:cNvPr id="12" name="Image 11">
            <a:extLst>
              <a:ext uri="{FF2B5EF4-FFF2-40B4-BE49-F238E27FC236}">
                <a16:creationId xmlns:a16="http://schemas.microsoft.com/office/drawing/2014/main" id="{DD425011-C63C-E36B-7A42-AF6C0E704B1D}"/>
              </a:ext>
            </a:extLst>
          </p:cNvPr>
          <p:cNvPicPr>
            <a:picLocks noChangeAspect="1"/>
          </p:cNvPicPr>
          <p:nvPr/>
        </p:nvPicPr>
        <p:blipFill>
          <a:blip r:embed="rId2"/>
          <a:stretch>
            <a:fillRect/>
          </a:stretch>
        </p:blipFill>
        <p:spPr>
          <a:xfrm>
            <a:off x="1775520" y="3186032"/>
            <a:ext cx="7128792" cy="3398477"/>
          </a:xfrm>
          <a:prstGeom prst="rect">
            <a:avLst/>
          </a:prstGeom>
        </p:spPr>
      </p:pic>
      <p:sp>
        <p:nvSpPr>
          <p:cNvPr id="5" name="Bulle narrative : rectangle à coins arrondis 4">
            <a:extLst>
              <a:ext uri="{FF2B5EF4-FFF2-40B4-BE49-F238E27FC236}">
                <a16:creationId xmlns:a16="http://schemas.microsoft.com/office/drawing/2014/main" id="{38F133C5-1C9F-2E16-25A7-ADA7673EBA9F}"/>
              </a:ext>
            </a:extLst>
          </p:cNvPr>
          <p:cNvSpPr/>
          <p:nvPr/>
        </p:nvSpPr>
        <p:spPr>
          <a:xfrm>
            <a:off x="9336360" y="3430967"/>
            <a:ext cx="2318048" cy="1152127"/>
          </a:xfrm>
          <a:prstGeom prst="wedgeRoundRectCallout">
            <a:avLst>
              <a:gd name="adj1" fmla="val -75647"/>
              <a:gd name="adj2" fmla="val 1518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CA" dirty="0"/>
              <a:t>Dans le fichier</a:t>
            </a:r>
          </a:p>
          <a:p>
            <a:pPr algn="ctr"/>
            <a:r>
              <a:rPr lang="fr-CA" b="1" dirty="0" err="1"/>
              <a:t>FormPrénomNom.cs</a:t>
            </a:r>
            <a:endParaRPr lang="fr-CA" b="1" dirty="0"/>
          </a:p>
        </p:txBody>
      </p:sp>
    </p:spTree>
    <p:extLst>
      <p:ext uri="{BB962C8B-B14F-4D97-AF65-F5344CB8AC3E}">
        <p14:creationId xmlns:p14="http://schemas.microsoft.com/office/powerpoint/2010/main" val="803319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F8B0DE-F57E-130B-E8A4-E7627E5F4968}"/>
              </a:ext>
            </a:extLst>
          </p:cNvPr>
          <p:cNvSpPr>
            <a:spLocks noGrp="1"/>
          </p:cNvSpPr>
          <p:nvPr>
            <p:ph type="title"/>
          </p:nvPr>
        </p:nvSpPr>
        <p:spPr/>
        <p:txBody>
          <a:bodyPr/>
          <a:lstStyle/>
          <a:p>
            <a:r>
              <a:rPr lang="fr-CA" dirty="0"/>
              <a:t>Répercuter()</a:t>
            </a:r>
          </a:p>
        </p:txBody>
      </p:sp>
      <p:sp>
        <p:nvSpPr>
          <p:cNvPr id="3" name="Espace réservé du numéro de diapositive 2">
            <a:extLst>
              <a:ext uri="{FF2B5EF4-FFF2-40B4-BE49-F238E27FC236}">
                <a16:creationId xmlns:a16="http://schemas.microsoft.com/office/drawing/2014/main" id="{6230FF33-C3D7-D961-9F07-B1740A5352FB}"/>
              </a:ext>
            </a:extLst>
          </p:cNvPr>
          <p:cNvSpPr>
            <a:spLocks noGrp="1"/>
          </p:cNvSpPr>
          <p:nvPr>
            <p:ph type="sldNum" sz="quarter" idx="12"/>
          </p:nvPr>
        </p:nvSpPr>
        <p:spPr/>
        <p:txBody>
          <a:bodyPr/>
          <a:lstStyle/>
          <a:p>
            <a:fld id="{CF4668DC-857F-487D-BFFA-8C0CA5037977}" type="slidenum">
              <a:rPr lang="fr-BE" smtClean="0"/>
              <a:t>22</a:t>
            </a:fld>
            <a:endParaRPr lang="fr-BE"/>
          </a:p>
        </p:txBody>
      </p:sp>
      <p:sp>
        <p:nvSpPr>
          <p:cNvPr id="4" name="Espace réservé du contenu 3">
            <a:extLst>
              <a:ext uri="{FF2B5EF4-FFF2-40B4-BE49-F238E27FC236}">
                <a16:creationId xmlns:a16="http://schemas.microsoft.com/office/drawing/2014/main" id="{5EE85716-A618-08D2-C2CB-6AFA075708EC}"/>
              </a:ext>
            </a:extLst>
          </p:cNvPr>
          <p:cNvSpPr>
            <a:spLocks noGrp="1"/>
          </p:cNvSpPr>
          <p:nvPr>
            <p:ph sz="quarter" idx="1"/>
          </p:nvPr>
        </p:nvSpPr>
        <p:spPr>
          <a:xfrm>
            <a:off x="1219200" y="1447800"/>
            <a:ext cx="10363200" cy="2557264"/>
          </a:xfrm>
        </p:spPr>
        <p:txBody>
          <a:bodyPr/>
          <a:lstStyle/>
          <a:p>
            <a:r>
              <a:rPr lang="fr-CA" dirty="0"/>
              <a:t>Il est souvent commode d’avoir une méthode privée dans le formulaire qu’on appelle chaque fois que le modèle est modifié et qu’on veut répercuter les changements sur l’interface.</a:t>
            </a:r>
          </a:p>
          <a:p>
            <a:r>
              <a:rPr lang="fr-CA" dirty="0"/>
              <a:t>Pour le moment, cette méthode fait simplement répercuter le compte dans le </a:t>
            </a:r>
            <a:r>
              <a:rPr lang="fr-CA" dirty="0" err="1"/>
              <a:t>textBox</a:t>
            </a:r>
            <a:r>
              <a:rPr lang="fr-CA" dirty="0"/>
              <a:t>.</a:t>
            </a:r>
          </a:p>
        </p:txBody>
      </p:sp>
      <p:pic>
        <p:nvPicPr>
          <p:cNvPr id="6" name="Image 5">
            <a:extLst>
              <a:ext uri="{FF2B5EF4-FFF2-40B4-BE49-F238E27FC236}">
                <a16:creationId xmlns:a16="http://schemas.microsoft.com/office/drawing/2014/main" id="{B71084D5-995E-690E-1D0E-491611BEC89F}"/>
              </a:ext>
            </a:extLst>
          </p:cNvPr>
          <p:cNvPicPr>
            <a:picLocks noChangeAspect="1"/>
          </p:cNvPicPr>
          <p:nvPr/>
        </p:nvPicPr>
        <p:blipFill>
          <a:blip r:embed="rId2"/>
          <a:stretch>
            <a:fillRect/>
          </a:stretch>
        </p:blipFill>
        <p:spPr>
          <a:xfrm>
            <a:off x="2279576" y="4149080"/>
            <a:ext cx="8343536" cy="1440160"/>
          </a:xfrm>
          <a:prstGeom prst="rect">
            <a:avLst/>
          </a:prstGeom>
        </p:spPr>
      </p:pic>
    </p:spTree>
    <p:extLst>
      <p:ext uri="{BB962C8B-B14F-4D97-AF65-F5344CB8AC3E}">
        <p14:creationId xmlns:p14="http://schemas.microsoft.com/office/powerpoint/2010/main" val="2129300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77D78-B0CB-7DE0-94FD-56174AB5D5A9}"/>
              </a:ext>
            </a:extLst>
          </p:cNvPr>
          <p:cNvSpPr>
            <a:spLocks noGrp="1"/>
          </p:cNvSpPr>
          <p:nvPr>
            <p:ph type="title"/>
          </p:nvPr>
        </p:nvSpPr>
        <p:spPr/>
        <p:txBody>
          <a:bodyPr/>
          <a:lstStyle/>
          <a:p>
            <a:r>
              <a:rPr lang="fr-CA" dirty="0"/>
              <a:t>Bouton incrémenter (version 2)</a:t>
            </a:r>
          </a:p>
        </p:txBody>
      </p:sp>
      <p:sp>
        <p:nvSpPr>
          <p:cNvPr id="3" name="Espace réservé du numéro de diapositive 2">
            <a:extLst>
              <a:ext uri="{FF2B5EF4-FFF2-40B4-BE49-F238E27FC236}">
                <a16:creationId xmlns:a16="http://schemas.microsoft.com/office/drawing/2014/main" id="{6201E1AE-D063-FB3A-8087-8201BD407EE9}"/>
              </a:ext>
            </a:extLst>
          </p:cNvPr>
          <p:cNvSpPr>
            <a:spLocks noGrp="1"/>
          </p:cNvSpPr>
          <p:nvPr>
            <p:ph type="sldNum" sz="quarter" idx="12"/>
          </p:nvPr>
        </p:nvSpPr>
        <p:spPr/>
        <p:txBody>
          <a:bodyPr/>
          <a:lstStyle/>
          <a:p>
            <a:fld id="{CF4668DC-857F-487D-BFFA-8C0CA5037977}" type="slidenum">
              <a:rPr lang="fr-BE" smtClean="0"/>
              <a:t>23</a:t>
            </a:fld>
            <a:endParaRPr lang="fr-BE"/>
          </a:p>
        </p:txBody>
      </p:sp>
      <p:sp>
        <p:nvSpPr>
          <p:cNvPr id="4" name="Espace réservé du contenu 3">
            <a:extLst>
              <a:ext uri="{FF2B5EF4-FFF2-40B4-BE49-F238E27FC236}">
                <a16:creationId xmlns:a16="http://schemas.microsoft.com/office/drawing/2014/main" id="{1118CCD6-7552-A3CD-376E-D3881BBDA1C2}"/>
              </a:ext>
            </a:extLst>
          </p:cNvPr>
          <p:cNvSpPr>
            <a:spLocks noGrp="1"/>
          </p:cNvSpPr>
          <p:nvPr>
            <p:ph sz="quarter" idx="1"/>
          </p:nvPr>
        </p:nvSpPr>
        <p:spPr>
          <a:xfrm>
            <a:off x="1219200" y="3429000"/>
            <a:ext cx="10363200" cy="2590800"/>
          </a:xfrm>
        </p:spPr>
        <p:txBody>
          <a:bodyPr/>
          <a:lstStyle/>
          <a:p>
            <a:r>
              <a:rPr lang="fr-CA" dirty="0"/>
              <a:t>Avec le modèle lié au formulaire, le gestionnaire d’incrémentation devient maintenant ceci ▲.</a:t>
            </a:r>
          </a:p>
          <a:p>
            <a:endParaRPr lang="fr-CA" dirty="0"/>
          </a:p>
          <a:p>
            <a:r>
              <a:rPr lang="fr-CA" dirty="0">
                <a:sym typeface="Wingdings" panose="05000000000000000000" pitchFamily="2" charset="2"/>
              </a:rPr>
              <a:t> </a:t>
            </a:r>
            <a:r>
              <a:rPr lang="fr-CA" dirty="0"/>
              <a:t>Modifiez aussi les gestionnaires pour les autres boutons de la même manière.</a:t>
            </a:r>
          </a:p>
        </p:txBody>
      </p:sp>
      <p:pic>
        <p:nvPicPr>
          <p:cNvPr id="6" name="Image 5">
            <a:extLst>
              <a:ext uri="{FF2B5EF4-FFF2-40B4-BE49-F238E27FC236}">
                <a16:creationId xmlns:a16="http://schemas.microsoft.com/office/drawing/2014/main" id="{C66B25D0-FF85-A833-5D45-F8C0AFDDDC7E}"/>
              </a:ext>
            </a:extLst>
          </p:cNvPr>
          <p:cNvPicPr>
            <a:picLocks noChangeAspect="1"/>
          </p:cNvPicPr>
          <p:nvPr/>
        </p:nvPicPr>
        <p:blipFill>
          <a:blip r:embed="rId2"/>
          <a:stretch>
            <a:fillRect/>
          </a:stretch>
        </p:blipFill>
        <p:spPr>
          <a:xfrm>
            <a:off x="1415480" y="1772816"/>
            <a:ext cx="7359350" cy="1440160"/>
          </a:xfrm>
          <a:prstGeom prst="rect">
            <a:avLst/>
          </a:prstGeom>
        </p:spPr>
      </p:pic>
    </p:spTree>
    <p:extLst>
      <p:ext uri="{BB962C8B-B14F-4D97-AF65-F5344CB8AC3E}">
        <p14:creationId xmlns:p14="http://schemas.microsoft.com/office/powerpoint/2010/main" val="149433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75810-0749-AA9C-645C-2DD4C6B755EF}"/>
              </a:ext>
            </a:extLst>
          </p:cNvPr>
          <p:cNvSpPr>
            <a:spLocks noGrp="1"/>
          </p:cNvSpPr>
          <p:nvPr>
            <p:ph type="title"/>
          </p:nvPr>
        </p:nvSpPr>
        <p:spPr/>
        <p:txBody>
          <a:bodyPr/>
          <a:lstStyle/>
          <a:p>
            <a:r>
              <a:rPr lang="fr-CA" dirty="0"/>
              <a:t>Validation avec modèle</a:t>
            </a:r>
          </a:p>
        </p:txBody>
      </p:sp>
      <p:sp>
        <p:nvSpPr>
          <p:cNvPr id="3" name="Espace réservé du numéro de diapositive 2">
            <a:extLst>
              <a:ext uri="{FF2B5EF4-FFF2-40B4-BE49-F238E27FC236}">
                <a16:creationId xmlns:a16="http://schemas.microsoft.com/office/drawing/2014/main" id="{0E0285C6-1CC9-A80A-9D8C-ECEF216907A8}"/>
              </a:ext>
            </a:extLst>
          </p:cNvPr>
          <p:cNvSpPr>
            <a:spLocks noGrp="1"/>
          </p:cNvSpPr>
          <p:nvPr>
            <p:ph type="sldNum" sz="quarter" idx="12"/>
          </p:nvPr>
        </p:nvSpPr>
        <p:spPr/>
        <p:txBody>
          <a:bodyPr/>
          <a:lstStyle/>
          <a:p>
            <a:fld id="{CF4668DC-857F-487D-BFFA-8C0CA5037977}" type="slidenum">
              <a:rPr lang="fr-BE" smtClean="0"/>
              <a:t>24</a:t>
            </a:fld>
            <a:endParaRPr lang="fr-BE"/>
          </a:p>
        </p:txBody>
      </p:sp>
      <p:sp>
        <p:nvSpPr>
          <p:cNvPr id="4" name="Espace réservé du contenu 3">
            <a:extLst>
              <a:ext uri="{FF2B5EF4-FFF2-40B4-BE49-F238E27FC236}">
                <a16:creationId xmlns:a16="http://schemas.microsoft.com/office/drawing/2014/main" id="{E6FD8B21-D40A-49F5-9798-4F17A110FD73}"/>
              </a:ext>
            </a:extLst>
          </p:cNvPr>
          <p:cNvSpPr>
            <a:spLocks noGrp="1"/>
          </p:cNvSpPr>
          <p:nvPr>
            <p:ph sz="quarter" idx="1"/>
          </p:nvPr>
        </p:nvSpPr>
        <p:spPr>
          <a:xfrm>
            <a:off x="1219200" y="1447800"/>
            <a:ext cx="5812904" cy="4572000"/>
          </a:xfrm>
        </p:spPr>
        <p:txBody>
          <a:bodyPr>
            <a:normAutofit lnSpcReduction="10000"/>
          </a:bodyPr>
          <a:lstStyle/>
          <a:p>
            <a:r>
              <a:rPr lang="fr-CA" dirty="0"/>
              <a:t>Exécutez la nouvelle version avec modèle. </a:t>
            </a:r>
          </a:p>
          <a:p>
            <a:r>
              <a:rPr lang="fr-CA" dirty="0"/>
              <a:t>Les boutons doivent fonctionner normalement, avec incrémentation, et décrémentation.</a:t>
            </a:r>
          </a:p>
          <a:p>
            <a:r>
              <a:rPr lang="fr-CA" dirty="0"/>
              <a:t>Par contre, il n’est plus possible de modifier le contenu du </a:t>
            </a:r>
            <a:r>
              <a:rPr lang="fr-CA" dirty="0" err="1"/>
              <a:t>TextBox</a:t>
            </a:r>
            <a:r>
              <a:rPr lang="fr-CA" dirty="0"/>
              <a:t> pour modifier le compteur, c’est-à-dire que la modification ne sera pas prise en compte.</a:t>
            </a:r>
          </a:p>
          <a:p>
            <a:r>
              <a:rPr lang="fr-CA" dirty="0"/>
              <a:t>Aussi, le label est légèrement décentré (à cause du 1 qui s’ajoute). Pouvez-vous le centrer à nouveau?</a:t>
            </a:r>
          </a:p>
          <a:p>
            <a:endParaRPr lang="fr-CA" dirty="0"/>
          </a:p>
        </p:txBody>
      </p:sp>
      <p:pic>
        <p:nvPicPr>
          <p:cNvPr id="9" name="Image 8">
            <a:extLst>
              <a:ext uri="{FF2B5EF4-FFF2-40B4-BE49-F238E27FC236}">
                <a16:creationId xmlns:a16="http://schemas.microsoft.com/office/drawing/2014/main" id="{ED43E7AC-2318-10A2-EEB6-9C547EFD5EEC}"/>
              </a:ext>
            </a:extLst>
          </p:cNvPr>
          <p:cNvPicPr>
            <a:picLocks noChangeAspect="1"/>
          </p:cNvPicPr>
          <p:nvPr/>
        </p:nvPicPr>
        <p:blipFill>
          <a:blip r:embed="rId2"/>
          <a:stretch>
            <a:fillRect/>
          </a:stretch>
        </p:blipFill>
        <p:spPr>
          <a:xfrm>
            <a:off x="7896200" y="1916832"/>
            <a:ext cx="2895600" cy="2990850"/>
          </a:xfrm>
          <a:prstGeom prst="rect">
            <a:avLst/>
          </a:prstGeom>
        </p:spPr>
      </p:pic>
    </p:spTree>
    <p:extLst>
      <p:ext uri="{BB962C8B-B14F-4D97-AF65-F5344CB8AC3E}">
        <p14:creationId xmlns:p14="http://schemas.microsoft.com/office/powerpoint/2010/main" val="1339120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56DCB-0F7C-6D71-51C5-B4D0E57F6DEC}"/>
              </a:ext>
            </a:extLst>
          </p:cNvPr>
          <p:cNvSpPr>
            <a:spLocks noGrp="1"/>
          </p:cNvSpPr>
          <p:nvPr>
            <p:ph type="title"/>
          </p:nvPr>
        </p:nvSpPr>
        <p:spPr/>
        <p:txBody>
          <a:bodyPr/>
          <a:lstStyle/>
          <a:p>
            <a:r>
              <a:rPr lang="fr-CA" dirty="0"/>
              <a:t>Modifier le texte modifie le modèle</a:t>
            </a:r>
          </a:p>
        </p:txBody>
      </p:sp>
      <p:sp>
        <p:nvSpPr>
          <p:cNvPr id="3" name="Espace réservé du numéro de diapositive 2">
            <a:extLst>
              <a:ext uri="{FF2B5EF4-FFF2-40B4-BE49-F238E27FC236}">
                <a16:creationId xmlns:a16="http://schemas.microsoft.com/office/drawing/2014/main" id="{1D33B7F1-B8FC-5BC1-4ECA-64DB9479BCAE}"/>
              </a:ext>
            </a:extLst>
          </p:cNvPr>
          <p:cNvSpPr>
            <a:spLocks noGrp="1"/>
          </p:cNvSpPr>
          <p:nvPr>
            <p:ph type="sldNum" sz="quarter" idx="12"/>
          </p:nvPr>
        </p:nvSpPr>
        <p:spPr/>
        <p:txBody>
          <a:bodyPr/>
          <a:lstStyle/>
          <a:p>
            <a:fld id="{CF4668DC-857F-487D-BFFA-8C0CA5037977}" type="slidenum">
              <a:rPr lang="fr-BE" smtClean="0"/>
              <a:t>25</a:t>
            </a:fld>
            <a:endParaRPr lang="fr-BE"/>
          </a:p>
        </p:txBody>
      </p:sp>
      <p:sp>
        <p:nvSpPr>
          <p:cNvPr id="4" name="Espace réservé du contenu 3">
            <a:extLst>
              <a:ext uri="{FF2B5EF4-FFF2-40B4-BE49-F238E27FC236}">
                <a16:creationId xmlns:a16="http://schemas.microsoft.com/office/drawing/2014/main" id="{5E2B97A9-69E9-0FB2-6788-99E72C8AE393}"/>
              </a:ext>
            </a:extLst>
          </p:cNvPr>
          <p:cNvSpPr>
            <a:spLocks noGrp="1"/>
          </p:cNvSpPr>
          <p:nvPr>
            <p:ph sz="quarter" idx="1"/>
          </p:nvPr>
        </p:nvSpPr>
        <p:spPr>
          <a:xfrm>
            <a:off x="1219200" y="1447800"/>
            <a:ext cx="10363200" cy="1837184"/>
          </a:xfrm>
        </p:spPr>
        <p:txBody>
          <a:bodyPr/>
          <a:lstStyle/>
          <a:p>
            <a:r>
              <a:rPr lang="fr-CA" dirty="0"/>
              <a:t>Pour faire en sorte que la modification du texte modifie le modèle, il faut intercepter les modifications de texte effectuées par l’utilisateur, et cela intervient lorsqu’il appuie sur la touche </a:t>
            </a:r>
            <a:r>
              <a:rPr lang="fr-CA" b="1" dirty="0"/>
              <a:t>Enter</a:t>
            </a:r>
            <a:r>
              <a:rPr lang="fr-CA" dirty="0"/>
              <a:t>. Associez le gestionnaire suivant:</a:t>
            </a:r>
          </a:p>
        </p:txBody>
      </p:sp>
      <p:pic>
        <p:nvPicPr>
          <p:cNvPr id="10" name="Image 9">
            <a:extLst>
              <a:ext uri="{FF2B5EF4-FFF2-40B4-BE49-F238E27FC236}">
                <a16:creationId xmlns:a16="http://schemas.microsoft.com/office/drawing/2014/main" id="{74130D3F-2DEC-2FFA-06FA-600767191554}"/>
              </a:ext>
            </a:extLst>
          </p:cNvPr>
          <p:cNvPicPr>
            <a:picLocks noChangeAspect="1"/>
          </p:cNvPicPr>
          <p:nvPr/>
        </p:nvPicPr>
        <p:blipFill>
          <a:blip r:embed="rId3"/>
          <a:stretch>
            <a:fillRect/>
          </a:stretch>
        </p:blipFill>
        <p:spPr>
          <a:xfrm>
            <a:off x="1775520" y="2933700"/>
            <a:ext cx="9115425" cy="3733800"/>
          </a:xfrm>
          <a:prstGeom prst="rect">
            <a:avLst/>
          </a:prstGeom>
          <a:effectLst>
            <a:reflection stA="99000" endPos="65000" dist="50800" dir="5400000" sy="-100000" algn="bl" rotWithShape="0"/>
          </a:effectLst>
        </p:spPr>
      </p:pic>
    </p:spTree>
    <p:extLst>
      <p:ext uri="{BB962C8B-B14F-4D97-AF65-F5344CB8AC3E}">
        <p14:creationId xmlns:p14="http://schemas.microsoft.com/office/powerpoint/2010/main" val="195241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058A92-9414-AEB5-FE42-2F19A48DB7C6}"/>
              </a:ext>
            </a:extLst>
          </p:cNvPr>
          <p:cNvSpPr>
            <a:spLocks noGrp="1"/>
          </p:cNvSpPr>
          <p:nvPr>
            <p:ph type="title"/>
          </p:nvPr>
        </p:nvSpPr>
        <p:spPr>
          <a:xfrm>
            <a:off x="551384" y="274638"/>
            <a:ext cx="6336704" cy="1143000"/>
          </a:xfrm>
        </p:spPr>
        <p:txBody>
          <a:bodyPr>
            <a:normAutofit fontScale="90000"/>
          </a:bodyPr>
          <a:lstStyle/>
          <a:p>
            <a:r>
              <a:rPr lang="fr-CA" dirty="0"/>
              <a:t>2. Modification du compte - validation et saisie</a:t>
            </a:r>
          </a:p>
        </p:txBody>
      </p:sp>
      <p:sp>
        <p:nvSpPr>
          <p:cNvPr id="3" name="Espace réservé du numéro de diapositive 2">
            <a:extLst>
              <a:ext uri="{FF2B5EF4-FFF2-40B4-BE49-F238E27FC236}">
                <a16:creationId xmlns:a16="http://schemas.microsoft.com/office/drawing/2014/main" id="{74BDDCFC-6D81-5B01-74D3-85CB77BD5A46}"/>
              </a:ext>
            </a:extLst>
          </p:cNvPr>
          <p:cNvSpPr>
            <a:spLocks noGrp="1"/>
          </p:cNvSpPr>
          <p:nvPr>
            <p:ph type="sldNum" sz="quarter" idx="12"/>
          </p:nvPr>
        </p:nvSpPr>
        <p:spPr/>
        <p:txBody>
          <a:bodyPr/>
          <a:lstStyle/>
          <a:p>
            <a:fld id="{CF4668DC-857F-487D-BFFA-8C0CA5037977}" type="slidenum">
              <a:rPr lang="fr-BE" smtClean="0"/>
              <a:t>26</a:t>
            </a:fld>
            <a:endParaRPr lang="fr-BE"/>
          </a:p>
        </p:txBody>
      </p:sp>
      <p:sp>
        <p:nvSpPr>
          <p:cNvPr id="4" name="Espace réservé du contenu 3">
            <a:extLst>
              <a:ext uri="{FF2B5EF4-FFF2-40B4-BE49-F238E27FC236}">
                <a16:creationId xmlns:a16="http://schemas.microsoft.com/office/drawing/2014/main" id="{9EACA887-E14C-C387-2BCD-1329EB106B14}"/>
              </a:ext>
            </a:extLst>
          </p:cNvPr>
          <p:cNvSpPr>
            <a:spLocks noGrp="1"/>
          </p:cNvSpPr>
          <p:nvPr>
            <p:ph sz="quarter" idx="1"/>
          </p:nvPr>
        </p:nvSpPr>
        <p:spPr>
          <a:xfrm>
            <a:off x="1219200" y="1447800"/>
            <a:ext cx="5884912" cy="4572000"/>
          </a:xfrm>
        </p:spPr>
        <p:txBody>
          <a:bodyPr>
            <a:normAutofit lnSpcReduction="10000"/>
          </a:bodyPr>
          <a:lstStyle/>
          <a:p>
            <a:r>
              <a:rPr lang="fr-CA" dirty="0"/>
              <a:t>Validez que vous pouvez modifiez le compte, en entrant une très grande valeur comme 21542318. Appuyez ensuite sur incrémenter trois fois. Faites une saisie.</a:t>
            </a:r>
          </a:p>
          <a:p>
            <a:endParaRPr lang="fr-CA" dirty="0"/>
          </a:p>
          <a:p>
            <a:r>
              <a:rPr lang="fr-CA" dirty="0"/>
              <a:t>Puis modifiez cette valeur pour ABCDEF. Un message box d’erreur s’affiche. Faites une saisie.</a:t>
            </a:r>
          </a:p>
          <a:p>
            <a:endParaRPr lang="fr-CA" dirty="0"/>
          </a:p>
          <a:p>
            <a:r>
              <a:rPr lang="fr-CA" dirty="0"/>
              <a:t>Appuyez sur OK. Le compteur revient à 21542318. </a:t>
            </a:r>
          </a:p>
        </p:txBody>
      </p:sp>
      <p:pic>
        <p:nvPicPr>
          <p:cNvPr id="7" name="Image 6">
            <a:extLst>
              <a:ext uri="{FF2B5EF4-FFF2-40B4-BE49-F238E27FC236}">
                <a16:creationId xmlns:a16="http://schemas.microsoft.com/office/drawing/2014/main" id="{F95D952E-6781-9793-2AC9-635DAFDC2B39}"/>
              </a:ext>
            </a:extLst>
          </p:cNvPr>
          <p:cNvPicPr>
            <a:picLocks noChangeAspect="1"/>
          </p:cNvPicPr>
          <p:nvPr/>
        </p:nvPicPr>
        <p:blipFill>
          <a:blip r:embed="rId2">
            <a:duotone>
              <a:prstClr val="black"/>
              <a:schemeClr val="accent5">
                <a:tint val="45000"/>
                <a:satMod val="400000"/>
              </a:schemeClr>
            </a:duotone>
          </a:blip>
          <a:stretch>
            <a:fillRect/>
          </a:stretch>
        </p:blipFill>
        <p:spPr>
          <a:xfrm>
            <a:off x="8766765" y="274638"/>
            <a:ext cx="2390837" cy="2422715"/>
          </a:xfrm>
          <a:prstGeom prst="rect">
            <a:avLst/>
          </a:prstGeom>
        </p:spPr>
      </p:pic>
      <p:pic>
        <p:nvPicPr>
          <p:cNvPr id="10" name="Image 9">
            <a:extLst>
              <a:ext uri="{FF2B5EF4-FFF2-40B4-BE49-F238E27FC236}">
                <a16:creationId xmlns:a16="http://schemas.microsoft.com/office/drawing/2014/main" id="{758E103B-8BB0-B0CC-F9AB-FDA8210C99CF}"/>
              </a:ext>
            </a:extLst>
          </p:cNvPr>
          <p:cNvPicPr>
            <a:picLocks noChangeAspect="1"/>
          </p:cNvPicPr>
          <p:nvPr/>
        </p:nvPicPr>
        <p:blipFill>
          <a:blip r:embed="rId3">
            <a:duotone>
              <a:prstClr val="black"/>
              <a:schemeClr val="accent5">
                <a:tint val="45000"/>
                <a:satMod val="400000"/>
              </a:schemeClr>
            </a:duotone>
          </a:blip>
          <a:stretch>
            <a:fillRect/>
          </a:stretch>
        </p:blipFill>
        <p:spPr>
          <a:xfrm>
            <a:off x="8775389" y="3068960"/>
            <a:ext cx="2485990" cy="3600400"/>
          </a:xfrm>
          <a:prstGeom prst="rect">
            <a:avLst/>
          </a:prstGeom>
        </p:spPr>
      </p:pic>
    </p:spTree>
    <p:extLst>
      <p:ext uri="{BB962C8B-B14F-4D97-AF65-F5344CB8AC3E}">
        <p14:creationId xmlns:p14="http://schemas.microsoft.com/office/powerpoint/2010/main" val="615880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7E9CD0-3E12-4284-26B0-A3C5782EDD06}"/>
              </a:ext>
            </a:extLst>
          </p:cNvPr>
          <p:cNvSpPr>
            <a:spLocks noGrp="1"/>
          </p:cNvSpPr>
          <p:nvPr>
            <p:ph type="title"/>
          </p:nvPr>
        </p:nvSpPr>
        <p:spPr/>
        <p:txBody>
          <a:bodyPr/>
          <a:lstStyle/>
          <a:p>
            <a:r>
              <a:rPr lang="fr-CA" dirty="0"/>
              <a:t>Ajuster l’interface selon l’état du modèle</a:t>
            </a:r>
          </a:p>
        </p:txBody>
      </p:sp>
      <p:sp>
        <p:nvSpPr>
          <p:cNvPr id="3" name="Espace réservé du numéro de diapositive 2">
            <a:extLst>
              <a:ext uri="{FF2B5EF4-FFF2-40B4-BE49-F238E27FC236}">
                <a16:creationId xmlns:a16="http://schemas.microsoft.com/office/drawing/2014/main" id="{D0025D0D-7479-2A3F-C703-EE42D5CD867C}"/>
              </a:ext>
            </a:extLst>
          </p:cNvPr>
          <p:cNvSpPr>
            <a:spLocks noGrp="1"/>
          </p:cNvSpPr>
          <p:nvPr>
            <p:ph type="sldNum" sz="quarter" idx="12"/>
          </p:nvPr>
        </p:nvSpPr>
        <p:spPr/>
        <p:txBody>
          <a:bodyPr/>
          <a:lstStyle/>
          <a:p>
            <a:fld id="{CF4668DC-857F-487D-BFFA-8C0CA5037977}" type="slidenum">
              <a:rPr lang="fr-BE" smtClean="0"/>
              <a:t>27</a:t>
            </a:fld>
            <a:endParaRPr lang="fr-BE"/>
          </a:p>
        </p:txBody>
      </p:sp>
      <p:sp>
        <p:nvSpPr>
          <p:cNvPr id="4" name="Espace réservé du contenu 3">
            <a:extLst>
              <a:ext uri="{FF2B5EF4-FFF2-40B4-BE49-F238E27FC236}">
                <a16:creationId xmlns:a16="http://schemas.microsoft.com/office/drawing/2014/main" id="{58F72BE2-C5C8-2B6F-6151-F0568933E8AB}"/>
              </a:ext>
            </a:extLst>
          </p:cNvPr>
          <p:cNvSpPr>
            <a:spLocks noGrp="1"/>
          </p:cNvSpPr>
          <p:nvPr>
            <p:ph sz="quarter" idx="1"/>
          </p:nvPr>
        </p:nvSpPr>
        <p:spPr/>
        <p:txBody>
          <a:bodyPr/>
          <a:lstStyle/>
          <a:p>
            <a:r>
              <a:rPr lang="fr-CA" dirty="0"/>
              <a:t>En fonction de l’état du modèle, on voudra parfois activer ou désactiver des fonctionnalités de l’interface. </a:t>
            </a:r>
          </a:p>
          <a:p>
            <a:endParaRPr lang="fr-CA" dirty="0"/>
          </a:p>
          <a:p>
            <a:r>
              <a:rPr lang="fr-CA" dirty="0"/>
              <a:t>Par exemple, si le compteur est à 0, le bouton Reset pourrait être inactif (ou invisible), et il pourrait devenir actif (ou visible) seulement si le compteur est différent de 0. </a:t>
            </a:r>
          </a:p>
          <a:p>
            <a:endParaRPr lang="fr-CA" dirty="0"/>
          </a:p>
          <a:p>
            <a:r>
              <a:rPr lang="fr-CA" dirty="0"/>
              <a:t>Le meilleur endroit pour procéder à ce genre d’ajustement est dans la fonction </a:t>
            </a:r>
            <a:r>
              <a:rPr lang="fr-CA" b="1" dirty="0"/>
              <a:t>Répercuter</a:t>
            </a:r>
            <a:r>
              <a:rPr lang="fr-CA" dirty="0"/>
              <a:t>.</a:t>
            </a:r>
          </a:p>
        </p:txBody>
      </p:sp>
    </p:spTree>
    <p:extLst>
      <p:ext uri="{BB962C8B-B14F-4D97-AF65-F5344CB8AC3E}">
        <p14:creationId xmlns:p14="http://schemas.microsoft.com/office/powerpoint/2010/main" val="484501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628DB-A7AA-09A7-7CEB-ABE83D0357B8}"/>
              </a:ext>
            </a:extLst>
          </p:cNvPr>
          <p:cNvSpPr>
            <a:spLocks noGrp="1"/>
          </p:cNvSpPr>
          <p:nvPr>
            <p:ph type="title"/>
          </p:nvPr>
        </p:nvSpPr>
        <p:spPr/>
        <p:txBody>
          <a:bodyPr/>
          <a:lstStyle/>
          <a:p>
            <a:r>
              <a:rPr lang="fr-CA" dirty="0"/>
              <a:t>Activer et désactiver un bouton</a:t>
            </a:r>
          </a:p>
        </p:txBody>
      </p:sp>
      <p:sp>
        <p:nvSpPr>
          <p:cNvPr id="3" name="Espace réservé du numéro de diapositive 2">
            <a:extLst>
              <a:ext uri="{FF2B5EF4-FFF2-40B4-BE49-F238E27FC236}">
                <a16:creationId xmlns:a16="http://schemas.microsoft.com/office/drawing/2014/main" id="{B9A63F1B-BCD7-B44A-2DA0-6553B1D233D2}"/>
              </a:ext>
            </a:extLst>
          </p:cNvPr>
          <p:cNvSpPr>
            <a:spLocks noGrp="1"/>
          </p:cNvSpPr>
          <p:nvPr>
            <p:ph type="sldNum" sz="quarter" idx="12"/>
          </p:nvPr>
        </p:nvSpPr>
        <p:spPr/>
        <p:txBody>
          <a:bodyPr/>
          <a:lstStyle/>
          <a:p>
            <a:fld id="{CF4668DC-857F-487D-BFFA-8C0CA5037977}" type="slidenum">
              <a:rPr lang="fr-BE" smtClean="0"/>
              <a:t>28</a:t>
            </a:fld>
            <a:endParaRPr lang="fr-BE"/>
          </a:p>
        </p:txBody>
      </p:sp>
      <p:sp>
        <p:nvSpPr>
          <p:cNvPr id="4" name="Espace réservé du contenu 3">
            <a:extLst>
              <a:ext uri="{FF2B5EF4-FFF2-40B4-BE49-F238E27FC236}">
                <a16:creationId xmlns:a16="http://schemas.microsoft.com/office/drawing/2014/main" id="{50375547-0EC0-ED53-2C74-0504C0EB847C}"/>
              </a:ext>
            </a:extLst>
          </p:cNvPr>
          <p:cNvSpPr>
            <a:spLocks noGrp="1"/>
          </p:cNvSpPr>
          <p:nvPr>
            <p:ph sz="quarter" idx="1"/>
          </p:nvPr>
        </p:nvSpPr>
        <p:spPr>
          <a:xfrm>
            <a:off x="1219200" y="1447800"/>
            <a:ext cx="4300736" cy="4573488"/>
          </a:xfrm>
        </p:spPr>
        <p:txBody>
          <a:bodyPr/>
          <a:lstStyle/>
          <a:p>
            <a:r>
              <a:rPr lang="fr-CA" dirty="0"/>
              <a:t>Voici comment ou peut procéder dans le cas du bouton Reset.</a:t>
            </a:r>
          </a:p>
          <a:p>
            <a:r>
              <a:rPr lang="fr-CA" dirty="0"/>
              <a:t>Nous vous offrons deux versions du code, la première est plus naturelle pour un débutant, mais plus verbeuse. La seconde est plus compacte. À vous de choisir votre forme préférée.</a:t>
            </a:r>
          </a:p>
        </p:txBody>
      </p:sp>
      <p:pic>
        <p:nvPicPr>
          <p:cNvPr id="6" name="Image 5">
            <a:extLst>
              <a:ext uri="{FF2B5EF4-FFF2-40B4-BE49-F238E27FC236}">
                <a16:creationId xmlns:a16="http://schemas.microsoft.com/office/drawing/2014/main" id="{9F0C0D80-19B8-88A2-3D61-9B60AFA0DDDC}"/>
              </a:ext>
            </a:extLst>
          </p:cNvPr>
          <p:cNvPicPr>
            <a:picLocks noChangeAspect="1"/>
          </p:cNvPicPr>
          <p:nvPr/>
        </p:nvPicPr>
        <p:blipFill>
          <a:blip r:embed="rId2"/>
          <a:stretch>
            <a:fillRect/>
          </a:stretch>
        </p:blipFill>
        <p:spPr>
          <a:xfrm>
            <a:off x="5519936" y="1861524"/>
            <a:ext cx="6264424" cy="1927515"/>
          </a:xfrm>
          <a:prstGeom prst="rect">
            <a:avLst/>
          </a:prstGeom>
        </p:spPr>
      </p:pic>
      <p:pic>
        <p:nvPicPr>
          <p:cNvPr id="8" name="Image 7">
            <a:extLst>
              <a:ext uri="{FF2B5EF4-FFF2-40B4-BE49-F238E27FC236}">
                <a16:creationId xmlns:a16="http://schemas.microsoft.com/office/drawing/2014/main" id="{7042FF98-BAA5-BF89-35EF-0492846E94A7}"/>
              </a:ext>
            </a:extLst>
          </p:cNvPr>
          <p:cNvPicPr>
            <a:picLocks noChangeAspect="1"/>
          </p:cNvPicPr>
          <p:nvPr/>
        </p:nvPicPr>
        <p:blipFill>
          <a:blip r:embed="rId3"/>
          <a:stretch>
            <a:fillRect/>
          </a:stretch>
        </p:blipFill>
        <p:spPr>
          <a:xfrm>
            <a:off x="5534203" y="4293096"/>
            <a:ext cx="6249475" cy="1301006"/>
          </a:xfrm>
          <a:prstGeom prst="rect">
            <a:avLst/>
          </a:prstGeom>
        </p:spPr>
      </p:pic>
    </p:spTree>
    <p:extLst>
      <p:ext uri="{BB962C8B-B14F-4D97-AF65-F5344CB8AC3E}">
        <p14:creationId xmlns:p14="http://schemas.microsoft.com/office/powerpoint/2010/main" val="2185735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614C1C-EF0A-56AF-4F77-159C18428B3A}"/>
              </a:ext>
            </a:extLst>
          </p:cNvPr>
          <p:cNvSpPr>
            <a:spLocks noGrp="1"/>
          </p:cNvSpPr>
          <p:nvPr>
            <p:ph type="title"/>
          </p:nvPr>
        </p:nvSpPr>
        <p:spPr/>
        <p:txBody>
          <a:bodyPr/>
          <a:lstStyle/>
          <a:p>
            <a:r>
              <a:rPr lang="fr-CA" dirty="0"/>
              <a:t>3. Activation et désactivation: test et saisie</a:t>
            </a:r>
          </a:p>
        </p:txBody>
      </p:sp>
      <p:sp>
        <p:nvSpPr>
          <p:cNvPr id="3" name="Espace réservé du numéro de diapositive 2">
            <a:extLst>
              <a:ext uri="{FF2B5EF4-FFF2-40B4-BE49-F238E27FC236}">
                <a16:creationId xmlns:a16="http://schemas.microsoft.com/office/drawing/2014/main" id="{0F4BE4C3-ECFA-9D94-1A16-26C4D84BEA5A}"/>
              </a:ext>
            </a:extLst>
          </p:cNvPr>
          <p:cNvSpPr>
            <a:spLocks noGrp="1"/>
          </p:cNvSpPr>
          <p:nvPr>
            <p:ph type="sldNum" sz="quarter" idx="12"/>
          </p:nvPr>
        </p:nvSpPr>
        <p:spPr/>
        <p:txBody>
          <a:bodyPr/>
          <a:lstStyle/>
          <a:p>
            <a:fld id="{CF4668DC-857F-487D-BFFA-8C0CA5037977}" type="slidenum">
              <a:rPr lang="fr-BE" smtClean="0"/>
              <a:t>29</a:t>
            </a:fld>
            <a:endParaRPr lang="fr-BE"/>
          </a:p>
        </p:txBody>
      </p:sp>
      <p:sp>
        <p:nvSpPr>
          <p:cNvPr id="4" name="Espace réservé du contenu 3">
            <a:extLst>
              <a:ext uri="{FF2B5EF4-FFF2-40B4-BE49-F238E27FC236}">
                <a16:creationId xmlns:a16="http://schemas.microsoft.com/office/drawing/2014/main" id="{6136DA24-0202-7B56-8A57-E18EF02BD9FE}"/>
              </a:ext>
            </a:extLst>
          </p:cNvPr>
          <p:cNvSpPr>
            <a:spLocks noGrp="1"/>
          </p:cNvSpPr>
          <p:nvPr>
            <p:ph sz="quarter" idx="1"/>
          </p:nvPr>
        </p:nvSpPr>
        <p:spPr>
          <a:xfrm>
            <a:off x="1219200" y="1447800"/>
            <a:ext cx="5308848" cy="4572000"/>
          </a:xfrm>
        </p:spPr>
        <p:txBody>
          <a:bodyPr/>
          <a:lstStyle/>
          <a:p>
            <a:r>
              <a:rPr lang="fr-CA" dirty="0"/>
              <a:t>Démarrez l’application. Incrémentez et décrémentez. Normalement, le bouton Reset sera inactif seulement lorsque le compteur sera à 0.</a:t>
            </a:r>
          </a:p>
          <a:p>
            <a:endParaRPr lang="fr-CA" dirty="0"/>
          </a:p>
          <a:p>
            <a:r>
              <a:rPr lang="fr-CA" dirty="0"/>
              <a:t>Faites une saisie avec le bouton inactif.</a:t>
            </a:r>
          </a:p>
        </p:txBody>
      </p:sp>
      <p:sp>
        <p:nvSpPr>
          <p:cNvPr id="7" name="Bulle narrative : rectangle à coins arrondis 6">
            <a:extLst>
              <a:ext uri="{FF2B5EF4-FFF2-40B4-BE49-F238E27FC236}">
                <a16:creationId xmlns:a16="http://schemas.microsoft.com/office/drawing/2014/main" id="{FFB915CB-60AF-CD73-6C39-5D103D3E7CF6}"/>
              </a:ext>
            </a:extLst>
          </p:cNvPr>
          <p:cNvSpPr/>
          <p:nvPr/>
        </p:nvSpPr>
        <p:spPr>
          <a:xfrm>
            <a:off x="8760296" y="4221088"/>
            <a:ext cx="1512168" cy="792088"/>
          </a:xfrm>
          <a:prstGeom prst="wedgeRoundRectCallout">
            <a:avLst>
              <a:gd name="adj1" fmla="val 42105"/>
              <a:gd name="adj2" fmla="val -918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Grisé, donc inactif.</a:t>
            </a:r>
          </a:p>
        </p:txBody>
      </p:sp>
      <p:pic>
        <p:nvPicPr>
          <p:cNvPr id="8" name="Image 7">
            <a:extLst>
              <a:ext uri="{FF2B5EF4-FFF2-40B4-BE49-F238E27FC236}">
                <a16:creationId xmlns:a16="http://schemas.microsoft.com/office/drawing/2014/main" id="{25931A62-D8EF-1FFE-8BF5-2C65C3AFA32D}"/>
              </a:ext>
            </a:extLst>
          </p:cNvPr>
          <p:cNvPicPr>
            <a:picLocks noChangeAspect="1"/>
          </p:cNvPicPr>
          <p:nvPr/>
        </p:nvPicPr>
        <p:blipFill>
          <a:blip r:embed="rId2">
            <a:duotone>
              <a:prstClr val="black"/>
              <a:schemeClr val="accent5">
                <a:tint val="45000"/>
                <a:satMod val="400000"/>
              </a:schemeClr>
            </a:duotone>
          </a:blip>
          <a:stretch>
            <a:fillRect/>
          </a:stretch>
        </p:blipFill>
        <p:spPr>
          <a:xfrm>
            <a:off x="8256240" y="1412776"/>
            <a:ext cx="2857500" cy="2438400"/>
          </a:xfrm>
          <a:prstGeom prst="rect">
            <a:avLst/>
          </a:prstGeom>
        </p:spPr>
      </p:pic>
    </p:spTree>
    <p:extLst>
      <p:ext uri="{BB962C8B-B14F-4D97-AF65-F5344CB8AC3E}">
        <p14:creationId xmlns:p14="http://schemas.microsoft.com/office/powerpoint/2010/main" val="1725869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B1993B-F78C-8571-4D46-0A8C6DCE11CC}"/>
              </a:ext>
            </a:extLst>
          </p:cNvPr>
          <p:cNvSpPr>
            <a:spLocks noGrp="1"/>
          </p:cNvSpPr>
          <p:nvPr>
            <p:ph type="title"/>
          </p:nvPr>
        </p:nvSpPr>
        <p:spPr/>
        <p:txBody>
          <a:bodyPr/>
          <a:lstStyle/>
          <a:p>
            <a:r>
              <a:rPr lang="fr-CA" dirty="0"/>
              <a:t>Boîte à outils (rappel)</a:t>
            </a:r>
          </a:p>
        </p:txBody>
      </p:sp>
      <p:sp>
        <p:nvSpPr>
          <p:cNvPr id="3" name="Espace réservé du numéro de diapositive 2">
            <a:extLst>
              <a:ext uri="{FF2B5EF4-FFF2-40B4-BE49-F238E27FC236}">
                <a16:creationId xmlns:a16="http://schemas.microsoft.com/office/drawing/2014/main" id="{530154CA-A259-A005-C9EC-F9CDC20FE37D}"/>
              </a:ext>
            </a:extLst>
          </p:cNvPr>
          <p:cNvSpPr>
            <a:spLocks noGrp="1"/>
          </p:cNvSpPr>
          <p:nvPr>
            <p:ph type="sldNum" sz="quarter" idx="12"/>
          </p:nvPr>
        </p:nvSpPr>
        <p:spPr/>
        <p:txBody>
          <a:bodyPr/>
          <a:lstStyle/>
          <a:p>
            <a:fld id="{CF4668DC-857F-487D-BFFA-8C0CA5037977}" type="slidenum">
              <a:rPr lang="fr-BE" smtClean="0"/>
              <a:t>3</a:t>
            </a:fld>
            <a:endParaRPr lang="fr-BE"/>
          </a:p>
        </p:txBody>
      </p:sp>
      <p:sp>
        <p:nvSpPr>
          <p:cNvPr id="4" name="Espace réservé du contenu 3">
            <a:extLst>
              <a:ext uri="{FF2B5EF4-FFF2-40B4-BE49-F238E27FC236}">
                <a16:creationId xmlns:a16="http://schemas.microsoft.com/office/drawing/2014/main" id="{A239FD0F-EA0B-AFC9-7BB6-8A4B2EE5996E}"/>
              </a:ext>
            </a:extLst>
          </p:cNvPr>
          <p:cNvSpPr>
            <a:spLocks noGrp="1"/>
          </p:cNvSpPr>
          <p:nvPr>
            <p:ph sz="quarter" idx="1"/>
          </p:nvPr>
        </p:nvSpPr>
        <p:spPr>
          <a:xfrm>
            <a:off x="1219200" y="1447800"/>
            <a:ext cx="6893024" cy="4789512"/>
          </a:xfrm>
        </p:spPr>
        <p:txBody>
          <a:bodyPr>
            <a:normAutofit/>
          </a:bodyPr>
          <a:lstStyle/>
          <a:p>
            <a:r>
              <a:rPr lang="fr-CA" dirty="0"/>
              <a:t>À gauche complètement, probablement masquée (c’est le cas par défaut sur ma configuration) se trouve la boîte à outil. </a:t>
            </a:r>
          </a:p>
          <a:p>
            <a:endParaRPr lang="fr-CA" dirty="0"/>
          </a:p>
          <a:p>
            <a:r>
              <a:rPr lang="fr-CA" dirty="0"/>
              <a:t>Elle permet d’ajouter des boutons et autres éléments de contrôle de l’interface utilisateur. </a:t>
            </a:r>
          </a:p>
          <a:p>
            <a:endParaRPr lang="fr-CA" dirty="0"/>
          </a:p>
          <a:p>
            <a:r>
              <a:rPr lang="fr-CA" dirty="0"/>
              <a:t>Il serait illusoire d’apprendre à utiliser tous ces contrôles dans ce tutoriel. Nous verrons seulement les contrôles les plus basiques. </a:t>
            </a:r>
          </a:p>
        </p:txBody>
      </p:sp>
      <p:pic>
        <p:nvPicPr>
          <p:cNvPr id="8" name="Image 7">
            <a:extLst>
              <a:ext uri="{FF2B5EF4-FFF2-40B4-BE49-F238E27FC236}">
                <a16:creationId xmlns:a16="http://schemas.microsoft.com/office/drawing/2014/main" id="{0F3C2BAC-7AB0-F3A1-4D49-9D4F165ED93D}"/>
              </a:ext>
            </a:extLst>
          </p:cNvPr>
          <p:cNvPicPr>
            <a:picLocks noChangeAspect="1"/>
          </p:cNvPicPr>
          <p:nvPr/>
        </p:nvPicPr>
        <p:blipFill>
          <a:blip r:embed="rId2"/>
          <a:stretch>
            <a:fillRect/>
          </a:stretch>
        </p:blipFill>
        <p:spPr>
          <a:xfrm>
            <a:off x="8688288" y="239712"/>
            <a:ext cx="3067050" cy="6343650"/>
          </a:xfrm>
          <a:prstGeom prst="rect">
            <a:avLst/>
          </a:prstGeom>
        </p:spPr>
      </p:pic>
    </p:spTree>
    <p:extLst>
      <p:ext uri="{BB962C8B-B14F-4D97-AF65-F5344CB8AC3E}">
        <p14:creationId xmlns:p14="http://schemas.microsoft.com/office/powerpoint/2010/main" val="2999724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A8292-9536-7EF4-CA13-5A38EB724A84}"/>
              </a:ext>
            </a:extLst>
          </p:cNvPr>
          <p:cNvSpPr>
            <a:spLocks noGrp="1"/>
          </p:cNvSpPr>
          <p:nvPr>
            <p:ph type="title"/>
          </p:nvPr>
        </p:nvSpPr>
        <p:spPr/>
        <p:txBody>
          <a:bodyPr/>
          <a:lstStyle/>
          <a:p>
            <a:r>
              <a:rPr lang="fr-CA" dirty="0"/>
              <a:t>Sérialisation et désérialisation</a:t>
            </a:r>
          </a:p>
        </p:txBody>
      </p:sp>
      <p:sp>
        <p:nvSpPr>
          <p:cNvPr id="3" name="Espace réservé du numéro de diapositive 2">
            <a:extLst>
              <a:ext uri="{FF2B5EF4-FFF2-40B4-BE49-F238E27FC236}">
                <a16:creationId xmlns:a16="http://schemas.microsoft.com/office/drawing/2014/main" id="{5F629489-58C9-7B38-D334-7C7095359714}"/>
              </a:ext>
            </a:extLst>
          </p:cNvPr>
          <p:cNvSpPr>
            <a:spLocks noGrp="1"/>
          </p:cNvSpPr>
          <p:nvPr>
            <p:ph type="sldNum" sz="quarter" idx="12"/>
          </p:nvPr>
        </p:nvSpPr>
        <p:spPr/>
        <p:txBody>
          <a:bodyPr/>
          <a:lstStyle/>
          <a:p>
            <a:fld id="{CF4668DC-857F-487D-BFFA-8C0CA5037977}" type="slidenum">
              <a:rPr lang="fr-BE" smtClean="0"/>
              <a:t>30</a:t>
            </a:fld>
            <a:endParaRPr lang="fr-BE"/>
          </a:p>
        </p:txBody>
      </p:sp>
      <p:sp>
        <p:nvSpPr>
          <p:cNvPr id="4" name="Espace réservé du contenu 3">
            <a:extLst>
              <a:ext uri="{FF2B5EF4-FFF2-40B4-BE49-F238E27FC236}">
                <a16:creationId xmlns:a16="http://schemas.microsoft.com/office/drawing/2014/main" id="{89D8E2B2-0A87-3B5B-31FE-F267DF37B492}"/>
              </a:ext>
            </a:extLst>
          </p:cNvPr>
          <p:cNvSpPr>
            <a:spLocks noGrp="1"/>
          </p:cNvSpPr>
          <p:nvPr>
            <p:ph sz="quarter" idx="1"/>
          </p:nvPr>
        </p:nvSpPr>
        <p:spPr>
          <a:xfrm>
            <a:off x="1219200" y="1447800"/>
            <a:ext cx="10363200" cy="1143000"/>
          </a:xfrm>
        </p:spPr>
        <p:txBody>
          <a:bodyPr/>
          <a:lstStyle/>
          <a:p>
            <a:r>
              <a:rPr lang="fr-CA" dirty="0"/>
              <a:t>C’est le programme principal qui devrait se charger de cette tâche, bien qu’il existe d’autres stratégies possibles.</a:t>
            </a:r>
          </a:p>
        </p:txBody>
      </p:sp>
      <p:pic>
        <p:nvPicPr>
          <p:cNvPr id="6" name="Image 5">
            <a:extLst>
              <a:ext uri="{FF2B5EF4-FFF2-40B4-BE49-F238E27FC236}">
                <a16:creationId xmlns:a16="http://schemas.microsoft.com/office/drawing/2014/main" id="{0C941C94-725A-7633-8F19-06422627C0FA}"/>
              </a:ext>
            </a:extLst>
          </p:cNvPr>
          <p:cNvPicPr>
            <a:picLocks noChangeAspect="1"/>
          </p:cNvPicPr>
          <p:nvPr/>
        </p:nvPicPr>
        <p:blipFill>
          <a:blip r:embed="rId2"/>
          <a:stretch>
            <a:fillRect/>
          </a:stretch>
        </p:blipFill>
        <p:spPr>
          <a:xfrm>
            <a:off x="2135560" y="2391143"/>
            <a:ext cx="8209840" cy="4274329"/>
          </a:xfrm>
          <a:prstGeom prst="rect">
            <a:avLst/>
          </a:prstGeom>
        </p:spPr>
      </p:pic>
    </p:spTree>
    <p:extLst>
      <p:ext uri="{BB962C8B-B14F-4D97-AF65-F5344CB8AC3E}">
        <p14:creationId xmlns:p14="http://schemas.microsoft.com/office/powerpoint/2010/main" val="1367335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8E473-CC21-EE3A-97A1-03C335D6384F}"/>
              </a:ext>
            </a:extLst>
          </p:cNvPr>
          <p:cNvSpPr>
            <a:spLocks noGrp="1"/>
          </p:cNvSpPr>
          <p:nvPr>
            <p:ph type="title"/>
          </p:nvPr>
        </p:nvSpPr>
        <p:spPr/>
        <p:txBody>
          <a:bodyPr/>
          <a:lstStyle/>
          <a:p>
            <a:r>
              <a:rPr lang="fr-CA" dirty="0"/>
              <a:t>Sérialisation et désérialisation: explications</a:t>
            </a:r>
          </a:p>
        </p:txBody>
      </p:sp>
      <p:sp>
        <p:nvSpPr>
          <p:cNvPr id="3" name="Espace réservé du numéro de diapositive 2">
            <a:extLst>
              <a:ext uri="{FF2B5EF4-FFF2-40B4-BE49-F238E27FC236}">
                <a16:creationId xmlns:a16="http://schemas.microsoft.com/office/drawing/2014/main" id="{9B880E89-EE6A-ADBF-8EDA-97658AAC092D}"/>
              </a:ext>
            </a:extLst>
          </p:cNvPr>
          <p:cNvSpPr>
            <a:spLocks noGrp="1"/>
          </p:cNvSpPr>
          <p:nvPr>
            <p:ph type="sldNum" sz="quarter" idx="12"/>
          </p:nvPr>
        </p:nvSpPr>
        <p:spPr/>
        <p:txBody>
          <a:bodyPr/>
          <a:lstStyle/>
          <a:p>
            <a:fld id="{CF4668DC-857F-487D-BFFA-8C0CA5037977}" type="slidenum">
              <a:rPr lang="fr-BE" smtClean="0"/>
              <a:t>31</a:t>
            </a:fld>
            <a:endParaRPr lang="fr-BE"/>
          </a:p>
        </p:txBody>
      </p:sp>
      <p:sp>
        <p:nvSpPr>
          <p:cNvPr id="4" name="Espace réservé du contenu 3">
            <a:extLst>
              <a:ext uri="{FF2B5EF4-FFF2-40B4-BE49-F238E27FC236}">
                <a16:creationId xmlns:a16="http://schemas.microsoft.com/office/drawing/2014/main" id="{3104B655-FAA9-29E2-397C-D6F9CBAA4252}"/>
              </a:ext>
            </a:extLst>
          </p:cNvPr>
          <p:cNvSpPr>
            <a:spLocks noGrp="1"/>
          </p:cNvSpPr>
          <p:nvPr>
            <p:ph sz="quarter" idx="1"/>
          </p:nvPr>
        </p:nvSpPr>
        <p:spPr/>
        <p:txBody>
          <a:bodyPr/>
          <a:lstStyle/>
          <a:p>
            <a:r>
              <a:rPr lang="fr-CA" dirty="0"/>
              <a:t>C’est ici que le modèle devient payant. On peut le sérialiser et le désérialiser d’un coup. </a:t>
            </a:r>
          </a:p>
          <a:p>
            <a:endParaRPr lang="fr-CA" dirty="0"/>
          </a:p>
          <a:p>
            <a:r>
              <a:rPr lang="fr-CA" dirty="0"/>
              <a:t>Par ailleurs, contrairement au programme console où on peut sérialiser à la fin du </a:t>
            </a:r>
            <a:r>
              <a:rPr lang="fr-CA" b="1" dirty="0"/>
              <a:t>Main</a:t>
            </a:r>
            <a:r>
              <a:rPr lang="fr-CA" dirty="0"/>
              <a:t>, ici on ne peut pas faire ça, parce que l’invocation de </a:t>
            </a:r>
            <a:r>
              <a:rPr lang="fr-CA" b="1" dirty="0" err="1"/>
              <a:t>Application.Run</a:t>
            </a:r>
            <a:r>
              <a:rPr lang="fr-CA" dirty="0"/>
              <a:t> n’est pas bloquant, c’est-à-dire que le formulaire s’affiche, mais que l’appel revient tout de suite sans attendre que l’application (le formulaire principal) se ferme. </a:t>
            </a:r>
          </a:p>
          <a:p>
            <a:endParaRPr lang="fr-CA" dirty="0"/>
          </a:p>
          <a:p>
            <a:r>
              <a:rPr lang="fr-CA" dirty="0"/>
              <a:t>Il faut donc créer un gestionnaire d’événement pour sérialiser lorsque l’application se termine (lignes 17 et 22).</a:t>
            </a:r>
          </a:p>
        </p:txBody>
      </p:sp>
    </p:spTree>
    <p:extLst>
      <p:ext uri="{BB962C8B-B14F-4D97-AF65-F5344CB8AC3E}">
        <p14:creationId xmlns:p14="http://schemas.microsoft.com/office/powerpoint/2010/main" val="3042714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BDAABF-C1C8-9060-55C8-7F18A38FC1A1}"/>
              </a:ext>
            </a:extLst>
          </p:cNvPr>
          <p:cNvSpPr>
            <a:spLocks noGrp="1"/>
          </p:cNvSpPr>
          <p:nvPr>
            <p:ph type="title"/>
          </p:nvPr>
        </p:nvSpPr>
        <p:spPr/>
        <p:txBody>
          <a:bodyPr/>
          <a:lstStyle/>
          <a:p>
            <a:r>
              <a:rPr lang="fr-CA" dirty="0"/>
              <a:t>4. Sérialisation et saisie</a:t>
            </a:r>
          </a:p>
        </p:txBody>
      </p:sp>
      <p:sp>
        <p:nvSpPr>
          <p:cNvPr id="3" name="Espace réservé du numéro de diapositive 2">
            <a:extLst>
              <a:ext uri="{FF2B5EF4-FFF2-40B4-BE49-F238E27FC236}">
                <a16:creationId xmlns:a16="http://schemas.microsoft.com/office/drawing/2014/main" id="{67BD94C6-C6B4-503F-BA5B-BB6288D3A136}"/>
              </a:ext>
            </a:extLst>
          </p:cNvPr>
          <p:cNvSpPr>
            <a:spLocks noGrp="1"/>
          </p:cNvSpPr>
          <p:nvPr>
            <p:ph type="sldNum" sz="quarter" idx="12"/>
          </p:nvPr>
        </p:nvSpPr>
        <p:spPr/>
        <p:txBody>
          <a:bodyPr/>
          <a:lstStyle/>
          <a:p>
            <a:fld id="{CF4668DC-857F-487D-BFFA-8C0CA5037977}" type="slidenum">
              <a:rPr lang="fr-BE" smtClean="0"/>
              <a:t>32</a:t>
            </a:fld>
            <a:endParaRPr lang="fr-BE"/>
          </a:p>
        </p:txBody>
      </p:sp>
      <p:sp>
        <p:nvSpPr>
          <p:cNvPr id="4" name="Espace réservé du contenu 3">
            <a:extLst>
              <a:ext uri="{FF2B5EF4-FFF2-40B4-BE49-F238E27FC236}">
                <a16:creationId xmlns:a16="http://schemas.microsoft.com/office/drawing/2014/main" id="{91D87F22-2D72-F16C-11B0-ECD8E16B02BC}"/>
              </a:ext>
            </a:extLst>
          </p:cNvPr>
          <p:cNvSpPr>
            <a:spLocks noGrp="1"/>
          </p:cNvSpPr>
          <p:nvPr>
            <p:ph sz="quarter" idx="1"/>
          </p:nvPr>
        </p:nvSpPr>
        <p:spPr>
          <a:xfrm>
            <a:off x="1219200" y="1447800"/>
            <a:ext cx="4588768" cy="4572000"/>
          </a:xfrm>
        </p:spPr>
        <p:txBody>
          <a:bodyPr>
            <a:normAutofit fontScale="92500" lnSpcReduction="20000"/>
          </a:bodyPr>
          <a:lstStyle/>
          <a:p>
            <a:r>
              <a:rPr lang="fr-CA" dirty="0"/>
              <a:t>Exécutez votre application et vérifiez que la sérialisation fonctionne comme prévue. Fermez tout.</a:t>
            </a:r>
          </a:p>
          <a:p>
            <a:endParaRPr lang="fr-CA" dirty="0"/>
          </a:p>
          <a:p>
            <a:r>
              <a:rPr lang="fr-CA" dirty="0"/>
              <a:t>Puis, ouvrez le dossier qui contient le fichier de sérialisation. Faites une saisie du contenu de ce dossier </a:t>
            </a:r>
            <a:r>
              <a:rPr lang="fr-CA" dirty="0">
                <a:sym typeface="Wingdings" panose="05000000000000000000" pitchFamily="2" charset="2"/>
              </a:rPr>
              <a:t></a:t>
            </a:r>
            <a:endParaRPr lang="fr-CA" dirty="0"/>
          </a:p>
          <a:p>
            <a:endParaRPr lang="fr-CA" dirty="0"/>
          </a:p>
          <a:p>
            <a:r>
              <a:rPr lang="fr-CA" dirty="0"/>
              <a:t>Ouvrez ensuite le fichier </a:t>
            </a:r>
            <a:r>
              <a:rPr lang="fr-CA" dirty="0" err="1"/>
              <a:t>json</a:t>
            </a:r>
            <a:r>
              <a:rPr lang="fr-CA" dirty="0"/>
              <a:t> dans Notepad++.</a:t>
            </a:r>
          </a:p>
          <a:p>
            <a:endParaRPr lang="fr-CA" dirty="0"/>
          </a:p>
          <a:p>
            <a:r>
              <a:rPr lang="fr-CA" dirty="0"/>
              <a:t>Modifiez le nom du compteur pour vos initiales.</a:t>
            </a:r>
          </a:p>
        </p:txBody>
      </p:sp>
      <p:pic>
        <p:nvPicPr>
          <p:cNvPr id="7" name="Image 6">
            <a:extLst>
              <a:ext uri="{FF2B5EF4-FFF2-40B4-BE49-F238E27FC236}">
                <a16:creationId xmlns:a16="http://schemas.microsoft.com/office/drawing/2014/main" id="{F1E1EE30-20D6-FD92-D8CE-BA0B3E15CB76}"/>
              </a:ext>
            </a:extLst>
          </p:cNvPr>
          <p:cNvPicPr>
            <a:picLocks noChangeAspect="1"/>
          </p:cNvPicPr>
          <p:nvPr/>
        </p:nvPicPr>
        <p:blipFill>
          <a:blip r:embed="rId2">
            <a:duotone>
              <a:prstClr val="black"/>
              <a:schemeClr val="accent5">
                <a:tint val="45000"/>
                <a:satMod val="400000"/>
              </a:schemeClr>
            </a:duotone>
          </a:blip>
          <a:stretch>
            <a:fillRect/>
          </a:stretch>
        </p:blipFill>
        <p:spPr>
          <a:xfrm>
            <a:off x="6231557" y="2205037"/>
            <a:ext cx="5553075" cy="2447925"/>
          </a:xfrm>
          <a:prstGeom prst="rect">
            <a:avLst/>
          </a:prstGeom>
        </p:spPr>
      </p:pic>
      <p:pic>
        <p:nvPicPr>
          <p:cNvPr id="10" name="Image 9">
            <a:extLst>
              <a:ext uri="{FF2B5EF4-FFF2-40B4-BE49-F238E27FC236}">
                <a16:creationId xmlns:a16="http://schemas.microsoft.com/office/drawing/2014/main" id="{028B7969-8241-1651-9346-610AAC02114D}"/>
              </a:ext>
            </a:extLst>
          </p:cNvPr>
          <p:cNvPicPr>
            <a:picLocks noChangeAspect="1"/>
          </p:cNvPicPr>
          <p:nvPr/>
        </p:nvPicPr>
        <p:blipFill>
          <a:blip r:embed="rId3"/>
          <a:stretch>
            <a:fillRect/>
          </a:stretch>
        </p:blipFill>
        <p:spPr>
          <a:xfrm>
            <a:off x="6574456" y="5550371"/>
            <a:ext cx="4867275" cy="542925"/>
          </a:xfrm>
          <a:prstGeom prst="rect">
            <a:avLst/>
          </a:prstGeom>
        </p:spPr>
      </p:pic>
      <p:sp>
        <p:nvSpPr>
          <p:cNvPr id="11" name="Rectangle 10">
            <a:extLst>
              <a:ext uri="{FF2B5EF4-FFF2-40B4-BE49-F238E27FC236}">
                <a16:creationId xmlns:a16="http://schemas.microsoft.com/office/drawing/2014/main" id="{2F719C85-90CB-1EAE-DA39-2B5106C081D5}"/>
              </a:ext>
            </a:extLst>
          </p:cNvPr>
          <p:cNvSpPr/>
          <p:nvPr/>
        </p:nvSpPr>
        <p:spPr>
          <a:xfrm>
            <a:off x="9192344" y="5589240"/>
            <a:ext cx="1780456" cy="4305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214759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AC64DA-719C-F345-5498-D372B5520961}"/>
              </a:ext>
            </a:extLst>
          </p:cNvPr>
          <p:cNvSpPr>
            <a:spLocks noGrp="1"/>
          </p:cNvSpPr>
          <p:nvPr>
            <p:ph type="title"/>
          </p:nvPr>
        </p:nvSpPr>
        <p:spPr/>
        <p:txBody>
          <a:bodyPr/>
          <a:lstStyle/>
          <a:p>
            <a:r>
              <a:rPr lang="fr-CA" dirty="0"/>
              <a:t>5. Désérialisation et saisie</a:t>
            </a:r>
          </a:p>
        </p:txBody>
      </p:sp>
      <p:sp>
        <p:nvSpPr>
          <p:cNvPr id="3" name="Espace réservé du numéro de diapositive 2">
            <a:extLst>
              <a:ext uri="{FF2B5EF4-FFF2-40B4-BE49-F238E27FC236}">
                <a16:creationId xmlns:a16="http://schemas.microsoft.com/office/drawing/2014/main" id="{1AB8391B-1E52-532D-CA04-21081FC3D4C2}"/>
              </a:ext>
            </a:extLst>
          </p:cNvPr>
          <p:cNvSpPr>
            <a:spLocks noGrp="1"/>
          </p:cNvSpPr>
          <p:nvPr>
            <p:ph type="sldNum" sz="quarter" idx="12"/>
          </p:nvPr>
        </p:nvSpPr>
        <p:spPr/>
        <p:txBody>
          <a:bodyPr/>
          <a:lstStyle/>
          <a:p>
            <a:fld id="{CF4668DC-857F-487D-BFFA-8C0CA5037977}" type="slidenum">
              <a:rPr lang="fr-BE" smtClean="0"/>
              <a:t>33</a:t>
            </a:fld>
            <a:endParaRPr lang="fr-BE"/>
          </a:p>
        </p:txBody>
      </p:sp>
      <p:sp>
        <p:nvSpPr>
          <p:cNvPr id="4" name="Espace réservé du contenu 3">
            <a:extLst>
              <a:ext uri="{FF2B5EF4-FFF2-40B4-BE49-F238E27FC236}">
                <a16:creationId xmlns:a16="http://schemas.microsoft.com/office/drawing/2014/main" id="{5551EFE4-6C20-71D8-C534-5BFA69F5FA9D}"/>
              </a:ext>
            </a:extLst>
          </p:cNvPr>
          <p:cNvSpPr>
            <a:spLocks noGrp="1"/>
          </p:cNvSpPr>
          <p:nvPr>
            <p:ph sz="quarter" idx="1"/>
          </p:nvPr>
        </p:nvSpPr>
        <p:spPr>
          <a:xfrm>
            <a:off x="1219200" y="1447800"/>
            <a:ext cx="5596880" cy="4572000"/>
          </a:xfrm>
        </p:spPr>
        <p:txBody>
          <a:bodyPr/>
          <a:lstStyle/>
          <a:p>
            <a:r>
              <a:rPr lang="fr-CA" dirty="0"/>
              <a:t>Relancez votre application. </a:t>
            </a:r>
          </a:p>
          <a:p>
            <a:pPr lvl="1"/>
            <a:r>
              <a:rPr lang="fr-CA" dirty="0"/>
              <a:t>Si la désérialisation se passe convenablement, et si le constructeur update le label avec le nom du compteur, alors le nom du compteur avec vos initiales devrait apparaître, centré.</a:t>
            </a:r>
          </a:p>
          <a:p>
            <a:endParaRPr lang="fr-CA" dirty="0"/>
          </a:p>
          <a:p>
            <a:r>
              <a:rPr lang="fr-CA" dirty="0"/>
              <a:t>Faites une saisie.</a:t>
            </a:r>
          </a:p>
          <a:p>
            <a:endParaRPr lang="fr-CA" dirty="0"/>
          </a:p>
        </p:txBody>
      </p:sp>
      <p:pic>
        <p:nvPicPr>
          <p:cNvPr id="7" name="Image 6">
            <a:extLst>
              <a:ext uri="{FF2B5EF4-FFF2-40B4-BE49-F238E27FC236}">
                <a16:creationId xmlns:a16="http://schemas.microsoft.com/office/drawing/2014/main" id="{74B2C745-B98A-7533-14C6-8ADE085F7B44}"/>
              </a:ext>
            </a:extLst>
          </p:cNvPr>
          <p:cNvPicPr>
            <a:picLocks noChangeAspect="1"/>
          </p:cNvPicPr>
          <p:nvPr/>
        </p:nvPicPr>
        <p:blipFill>
          <a:blip r:embed="rId2">
            <a:duotone>
              <a:prstClr val="black"/>
              <a:schemeClr val="accent5">
                <a:tint val="45000"/>
                <a:satMod val="400000"/>
              </a:schemeClr>
            </a:duotone>
          </a:blip>
          <a:stretch>
            <a:fillRect/>
          </a:stretch>
        </p:blipFill>
        <p:spPr>
          <a:xfrm>
            <a:off x="7885112" y="2106910"/>
            <a:ext cx="2819400" cy="2762250"/>
          </a:xfrm>
          <a:prstGeom prst="rect">
            <a:avLst/>
          </a:prstGeom>
        </p:spPr>
      </p:pic>
    </p:spTree>
    <p:extLst>
      <p:ext uri="{BB962C8B-B14F-4D97-AF65-F5344CB8AC3E}">
        <p14:creationId xmlns:p14="http://schemas.microsoft.com/office/powerpoint/2010/main" val="463709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F65E7-9637-0437-9C98-08C582CFDA99}"/>
              </a:ext>
            </a:extLst>
          </p:cNvPr>
          <p:cNvSpPr>
            <a:spLocks noGrp="1"/>
          </p:cNvSpPr>
          <p:nvPr>
            <p:ph type="title"/>
          </p:nvPr>
        </p:nvSpPr>
        <p:spPr/>
        <p:txBody>
          <a:bodyPr/>
          <a:lstStyle/>
          <a:p>
            <a:r>
              <a:rPr lang="fr-CA" dirty="0"/>
              <a:t>Résumé modèle</a:t>
            </a:r>
          </a:p>
        </p:txBody>
      </p:sp>
      <p:sp>
        <p:nvSpPr>
          <p:cNvPr id="3" name="Espace réservé du numéro de diapositive 2">
            <a:extLst>
              <a:ext uri="{FF2B5EF4-FFF2-40B4-BE49-F238E27FC236}">
                <a16:creationId xmlns:a16="http://schemas.microsoft.com/office/drawing/2014/main" id="{7E72B965-3D1F-C24A-1660-7D71DA9E3746}"/>
              </a:ext>
            </a:extLst>
          </p:cNvPr>
          <p:cNvSpPr>
            <a:spLocks noGrp="1"/>
          </p:cNvSpPr>
          <p:nvPr>
            <p:ph type="sldNum" sz="quarter" idx="12"/>
          </p:nvPr>
        </p:nvSpPr>
        <p:spPr/>
        <p:txBody>
          <a:bodyPr/>
          <a:lstStyle/>
          <a:p>
            <a:fld id="{CF4668DC-857F-487D-BFFA-8C0CA5037977}" type="slidenum">
              <a:rPr lang="fr-BE" smtClean="0"/>
              <a:t>34</a:t>
            </a:fld>
            <a:endParaRPr lang="fr-BE"/>
          </a:p>
        </p:txBody>
      </p:sp>
      <p:sp>
        <p:nvSpPr>
          <p:cNvPr id="4" name="Espace réservé du contenu 3">
            <a:extLst>
              <a:ext uri="{FF2B5EF4-FFF2-40B4-BE49-F238E27FC236}">
                <a16:creationId xmlns:a16="http://schemas.microsoft.com/office/drawing/2014/main" id="{C8A6B741-A9FF-6C91-685B-DA4AA097FE7F}"/>
              </a:ext>
            </a:extLst>
          </p:cNvPr>
          <p:cNvSpPr>
            <a:spLocks noGrp="1"/>
          </p:cNvSpPr>
          <p:nvPr>
            <p:ph sz="quarter" idx="1"/>
          </p:nvPr>
        </p:nvSpPr>
        <p:spPr/>
        <p:txBody>
          <a:bodyPr/>
          <a:lstStyle/>
          <a:p>
            <a:r>
              <a:rPr lang="fr-CA" dirty="0"/>
              <a:t>Dans cette section cruciale, nous avons vu l’importance de découper notre application entre un </a:t>
            </a:r>
            <a:r>
              <a:rPr lang="fr-CA" b="1" dirty="0"/>
              <a:t>modèle</a:t>
            </a:r>
            <a:r>
              <a:rPr lang="fr-CA" dirty="0"/>
              <a:t> (la ou les classes avec les données) et une </a:t>
            </a:r>
            <a:r>
              <a:rPr lang="fr-CA" b="1" dirty="0"/>
              <a:t>vue</a:t>
            </a:r>
            <a:r>
              <a:rPr lang="fr-CA" dirty="0"/>
              <a:t> (le ou les formulaires).</a:t>
            </a:r>
          </a:p>
          <a:p>
            <a:r>
              <a:rPr lang="fr-CA" dirty="0"/>
              <a:t>Nous avons vu comment transférer le modèle au formulaire, via son constructeur.</a:t>
            </a:r>
          </a:p>
          <a:p>
            <a:r>
              <a:rPr lang="fr-CA" dirty="0"/>
              <a:t>Nous avons vu comment répercuter les changements apporter au modèle sur la vue et vice-versa (fonction </a:t>
            </a:r>
            <a:r>
              <a:rPr lang="fr-CA" b="1" dirty="0"/>
              <a:t>Répercuter</a:t>
            </a:r>
            <a:r>
              <a:rPr lang="fr-CA" dirty="0"/>
              <a:t>, gestion du </a:t>
            </a:r>
            <a:r>
              <a:rPr lang="fr-CA" b="1" dirty="0" err="1"/>
              <a:t>TextBox</a:t>
            </a:r>
            <a:r>
              <a:rPr lang="fr-CA" dirty="0"/>
              <a:t>).</a:t>
            </a:r>
          </a:p>
          <a:p>
            <a:r>
              <a:rPr lang="fr-CA" dirty="0"/>
              <a:t>Nous avons vu comment on peut activer ou désactiver des éléments de l’interface en fonction de l’état du modèle.</a:t>
            </a:r>
          </a:p>
          <a:p>
            <a:r>
              <a:rPr lang="fr-CA" dirty="0"/>
              <a:t>Nous avons vu comment sérialiser et désérialiser le modèle pour offrir une persistance aux données.</a:t>
            </a:r>
          </a:p>
        </p:txBody>
      </p:sp>
    </p:spTree>
    <p:extLst>
      <p:ext uri="{BB962C8B-B14F-4D97-AF65-F5344CB8AC3E}">
        <p14:creationId xmlns:p14="http://schemas.microsoft.com/office/powerpoint/2010/main" val="914906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FB7F4-044C-5F02-4E21-5E9C974AA568}"/>
              </a:ext>
            </a:extLst>
          </p:cNvPr>
          <p:cNvSpPr>
            <a:spLocks noGrp="1"/>
          </p:cNvSpPr>
          <p:nvPr>
            <p:ph type="title"/>
          </p:nvPr>
        </p:nvSpPr>
        <p:spPr/>
        <p:txBody>
          <a:bodyPr/>
          <a:lstStyle/>
          <a:p>
            <a:r>
              <a:rPr lang="fr-CA" dirty="0"/>
              <a:t>6. Git final</a:t>
            </a:r>
          </a:p>
        </p:txBody>
      </p:sp>
      <p:sp>
        <p:nvSpPr>
          <p:cNvPr id="3" name="Espace réservé du numéro de diapositive 2">
            <a:extLst>
              <a:ext uri="{FF2B5EF4-FFF2-40B4-BE49-F238E27FC236}">
                <a16:creationId xmlns:a16="http://schemas.microsoft.com/office/drawing/2014/main" id="{0AF26B88-CC0A-AF02-6085-99C2F4E4792A}"/>
              </a:ext>
            </a:extLst>
          </p:cNvPr>
          <p:cNvSpPr>
            <a:spLocks noGrp="1"/>
          </p:cNvSpPr>
          <p:nvPr>
            <p:ph type="sldNum" sz="quarter" idx="12"/>
          </p:nvPr>
        </p:nvSpPr>
        <p:spPr/>
        <p:txBody>
          <a:bodyPr/>
          <a:lstStyle/>
          <a:p>
            <a:fld id="{CF4668DC-857F-487D-BFFA-8C0CA5037977}" type="slidenum">
              <a:rPr lang="fr-BE" smtClean="0"/>
              <a:t>35</a:t>
            </a:fld>
            <a:endParaRPr lang="fr-BE"/>
          </a:p>
        </p:txBody>
      </p:sp>
      <p:sp>
        <p:nvSpPr>
          <p:cNvPr id="4" name="Espace réservé du contenu 3">
            <a:extLst>
              <a:ext uri="{FF2B5EF4-FFF2-40B4-BE49-F238E27FC236}">
                <a16:creationId xmlns:a16="http://schemas.microsoft.com/office/drawing/2014/main" id="{B9BCD28E-1451-AEB8-87CC-82A8B99570D7}"/>
              </a:ext>
            </a:extLst>
          </p:cNvPr>
          <p:cNvSpPr>
            <a:spLocks noGrp="1"/>
          </p:cNvSpPr>
          <p:nvPr>
            <p:ph sz="quarter" idx="1"/>
          </p:nvPr>
        </p:nvSpPr>
        <p:spPr>
          <a:xfrm>
            <a:off x="1219200" y="1447800"/>
            <a:ext cx="10363200" cy="1143000"/>
          </a:xfrm>
        </p:spPr>
        <p:txBody>
          <a:bodyPr/>
          <a:lstStyle/>
          <a:p>
            <a:r>
              <a:rPr lang="fr-CA" dirty="0"/>
              <a:t>Versionnez le tout et faites une saisie de votre historique.</a:t>
            </a:r>
          </a:p>
        </p:txBody>
      </p:sp>
      <p:pic>
        <p:nvPicPr>
          <p:cNvPr id="6" name="Image 5">
            <a:extLst>
              <a:ext uri="{FF2B5EF4-FFF2-40B4-BE49-F238E27FC236}">
                <a16:creationId xmlns:a16="http://schemas.microsoft.com/office/drawing/2014/main" id="{9C249B45-81F7-5C49-1431-01861BD8AE9B}"/>
              </a:ext>
            </a:extLst>
          </p:cNvPr>
          <p:cNvPicPr>
            <a:picLocks noChangeAspect="1"/>
          </p:cNvPicPr>
          <p:nvPr/>
        </p:nvPicPr>
        <p:blipFill>
          <a:blip r:embed="rId2">
            <a:lum bright="70000" contrast="-70000"/>
          </a:blip>
          <a:stretch>
            <a:fillRect/>
          </a:stretch>
        </p:blipFill>
        <p:spPr>
          <a:xfrm>
            <a:off x="1843087" y="2662237"/>
            <a:ext cx="8505825" cy="1533525"/>
          </a:xfrm>
          <a:prstGeom prst="rect">
            <a:avLst/>
          </a:prstGeom>
        </p:spPr>
      </p:pic>
    </p:spTree>
    <p:extLst>
      <p:ext uri="{BB962C8B-B14F-4D97-AF65-F5344CB8AC3E}">
        <p14:creationId xmlns:p14="http://schemas.microsoft.com/office/powerpoint/2010/main" val="18872204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3F318-81CB-466E-8B70-E9D61F1BE97B}"/>
              </a:ext>
            </a:extLst>
          </p:cNvPr>
          <p:cNvSpPr>
            <a:spLocks noGrp="1"/>
          </p:cNvSpPr>
          <p:nvPr>
            <p:ph type="title"/>
          </p:nvPr>
        </p:nvSpPr>
        <p:spPr/>
        <p:txBody>
          <a:bodyPr/>
          <a:lstStyle/>
          <a:p>
            <a:r>
              <a:rPr lang="fr-CA" dirty="0"/>
              <a:t>Récapitulatif des saisies</a:t>
            </a:r>
          </a:p>
        </p:txBody>
      </p:sp>
      <p:sp>
        <p:nvSpPr>
          <p:cNvPr id="3" name="Espace réservé du numéro de diapositive 2">
            <a:extLst>
              <a:ext uri="{FF2B5EF4-FFF2-40B4-BE49-F238E27FC236}">
                <a16:creationId xmlns:a16="http://schemas.microsoft.com/office/drawing/2014/main" id="{C5EE5881-650C-6673-15E0-744B0EEC722B}"/>
              </a:ext>
            </a:extLst>
          </p:cNvPr>
          <p:cNvSpPr>
            <a:spLocks noGrp="1"/>
          </p:cNvSpPr>
          <p:nvPr>
            <p:ph type="sldNum" sz="quarter" idx="12"/>
          </p:nvPr>
        </p:nvSpPr>
        <p:spPr/>
        <p:txBody>
          <a:bodyPr/>
          <a:lstStyle/>
          <a:p>
            <a:fld id="{CF4668DC-857F-487D-BFFA-8C0CA5037977}" type="slidenum">
              <a:rPr lang="fr-BE" smtClean="0"/>
              <a:t>36</a:t>
            </a:fld>
            <a:endParaRPr lang="fr-BE"/>
          </a:p>
        </p:txBody>
      </p:sp>
      <mc:AlternateContent xmlns:mc="http://schemas.openxmlformats.org/markup-compatibility/2006">
        <mc:Choice xmlns:psuz="http://schemas.microsoft.com/office/powerpoint/2016/summaryzoom" Requires="psuz">
          <p:graphicFrame>
            <p:nvGraphicFramePr>
              <p:cNvPr id="6" name="Zoom de résumé 5">
                <a:extLst>
                  <a:ext uri="{FF2B5EF4-FFF2-40B4-BE49-F238E27FC236}">
                    <a16:creationId xmlns:a16="http://schemas.microsoft.com/office/drawing/2014/main" id="{89553558-A9E4-CA9C-5B6D-7D57DDA10D47}"/>
                  </a:ext>
                </a:extLst>
              </p:cNvPr>
              <p:cNvGraphicFramePr>
                <a:graphicFrameLocks noChangeAspect="1"/>
              </p:cNvGraphicFramePr>
              <p:nvPr>
                <p:extLst>
                  <p:ext uri="{D42A27DB-BD31-4B8C-83A1-F6EECF244321}">
                    <p14:modId xmlns:p14="http://schemas.microsoft.com/office/powerpoint/2010/main" val="2273266585"/>
                  </p:ext>
                </p:extLst>
              </p:nvPr>
            </p:nvGraphicFramePr>
            <p:xfrm>
              <a:off x="551383" y="1447800"/>
              <a:ext cx="11445545" cy="4572000"/>
            </p:xfrm>
            <a:graphic>
              <a:graphicData uri="http://schemas.microsoft.com/office/powerpoint/2016/summaryzoom">
                <psuz:summaryZm>
                  <psuz:summaryZmObj sectionId="{B49603B1-F970-40E3-BF82-706FD991DFCF}">
                    <psuz:zmPr id="{149F4C7D-E880-4FF5-8FE7-474608570F79}" transitionDur="1000">
                      <p166:blipFill xmlns:p166="http://schemas.microsoft.com/office/powerpoint/2016/6/main">
                        <a:blip r:embed="rId2"/>
                        <a:stretch>
                          <a:fillRect/>
                        </a:stretch>
                      </p166:blipFill>
                      <p166:spPr xmlns:p166="http://schemas.microsoft.com/office/powerpoint/2016/6/main">
                        <a:xfrm>
                          <a:off x="443516" y="290184"/>
                          <a:ext cx="3433663" cy="1931435"/>
                        </a:xfrm>
                        <a:prstGeom prst="rect">
                          <a:avLst/>
                        </a:prstGeom>
                        <a:ln w="3175">
                          <a:solidFill>
                            <a:prstClr val="ltGray"/>
                          </a:solidFill>
                        </a:ln>
                      </p166:spPr>
                    </psuz:zmPr>
                  </psuz:summaryZmObj>
                  <psuz:summaryZmObj sectionId="{7DCBB754-15EF-402E-9451-5768A02DB39E}">
                    <psuz:zmPr id="{E70E8A09-D205-4388-A219-45D8DEB77176}" transitionDur="1000">
                      <p166:blipFill xmlns:p166="http://schemas.microsoft.com/office/powerpoint/2016/6/main">
                        <a:blip r:embed="rId3"/>
                        <a:stretch>
                          <a:fillRect/>
                        </a:stretch>
                      </p166:blipFill>
                      <p166:spPr xmlns:p166="http://schemas.microsoft.com/office/powerpoint/2016/6/main">
                        <a:xfrm>
                          <a:off x="4005941" y="290184"/>
                          <a:ext cx="3433663" cy="1931435"/>
                        </a:xfrm>
                        <a:prstGeom prst="rect">
                          <a:avLst/>
                        </a:prstGeom>
                        <a:ln w="3175">
                          <a:solidFill>
                            <a:prstClr val="ltGray"/>
                          </a:solidFill>
                        </a:ln>
                      </p166:spPr>
                    </psuz:zmPr>
                  </psuz:summaryZmObj>
                  <psuz:summaryZmObj sectionId="{88829589-A4CC-4D71-A402-34C48284B206}">
                    <psuz:zmPr id="{86CDD3A6-BA64-4A40-850D-BB04683C3DE2}" transitionDur="1000">
                      <p166:blipFill xmlns:p166="http://schemas.microsoft.com/office/powerpoint/2016/6/main">
                        <a:blip r:embed="rId4"/>
                        <a:stretch>
                          <a:fillRect/>
                        </a:stretch>
                      </p166:blipFill>
                      <p166:spPr xmlns:p166="http://schemas.microsoft.com/office/powerpoint/2016/6/main">
                        <a:xfrm>
                          <a:off x="7568366" y="290184"/>
                          <a:ext cx="3433663" cy="1931435"/>
                        </a:xfrm>
                        <a:prstGeom prst="rect">
                          <a:avLst/>
                        </a:prstGeom>
                        <a:ln w="3175">
                          <a:solidFill>
                            <a:prstClr val="ltGray"/>
                          </a:solidFill>
                        </a:ln>
                      </p166:spPr>
                    </psuz:zmPr>
                  </psuz:summaryZmObj>
                  <psuz:summaryZmObj sectionId="{A68B5E78-D604-434E-9ECE-84A9A6B2E9FE}">
                    <psuz:zmPr id="{F0C6E612-E414-40BE-951E-EB948AE866F7}" transitionDur="1000">
                      <p166:blipFill xmlns:p166="http://schemas.microsoft.com/office/powerpoint/2016/6/main">
                        <a:blip r:embed="rId5"/>
                        <a:stretch>
                          <a:fillRect/>
                        </a:stretch>
                      </p166:blipFill>
                      <p166:spPr xmlns:p166="http://schemas.microsoft.com/office/powerpoint/2016/6/main">
                        <a:xfrm>
                          <a:off x="443516" y="2350381"/>
                          <a:ext cx="3433663" cy="1931435"/>
                        </a:xfrm>
                        <a:prstGeom prst="rect">
                          <a:avLst/>
                        </a:prstGeom>
                        <a:ln w="3175">
                          <a:solidFill>
                            <a:prstClr val="ltGray"/>
                          </a:solidFill>
                        </a:ln>
                      </p166:spPr>
                    </psuz:zmPr>
                  </psuz:summaryZmObj>
                  <psuz:summaryZmObj sectionId="{8FC899E0-CC72-4806-8769-051A174C1BDF}">
                    <psuz:zmPr id="{C0D9C412-74BF-4697-B35F-FDC20AA0D12C}" transitionDur="1000">
                      <p166:blipFill xmlns:p166="http://schemas.microsoft.com/office/powerpoint/2016/6/main">
                        <a:blip r:embed="rId6"/>
                        <a:stretch>
                          <a:fillRect/>
                        </a:stretch>
                      </p166:blipFill>
                      <p166:spPr xmlns:p166="http://schemas.microsoft.com/office/powerpoint/2016/6/main">
                        <a:xfrm>
                          <a:off x="4005941" y="2350381"/>
                          <a:ext cx="3433663" cy="1931435"/>
                        </a:xfrm>
                        <a:prstGeom prst="rect">
                          <a:avLst/>
                        </a:prstGeom>
                        <a:ln w="3175">
                          <a:solidFill>
                            <a:prstClr val="ltGray"/>
                          </a:solidFill>
                        </a:ln>
                      </p166:spPr>
                    </psuz:zmPr>
                  </psuz:summaryZmObj>
                  <psuz:summaryZmObj sectionId="{2BE0792F-D1AE-46BC-8B12-AC2EBAB443BD}">
                    <psuz:zmPr id="{D80B8349-8477-43DE-81C6-42DAA968B99D}" transitionDur="1000">
                      <p166:blipFill xmlns:p166="http://schemas.microsoft.com/office/powerpoint/2016/6/main">
                        <a:blip r:embed="rId7"/>
                        <a:stretch>
                          <a:fillRect/>
                        </a:stretch>
                      </p166:blipFill>
                      <p166:spPr xmlns:p166="http://schemas.microsoft.com/office/powerpoint/2016/6/main">
                        <a:xfrm>
                          <a:off x="7568366" y="2350381"/>
                          <a:ext cx="3433663" cy="1931435"/>
                        </a:xfrm>
                        <a:prstGeom prst="rect">
                          <a:avLst/>
                        </a:prstGeom>
                        <a:ln w="3175">
                          <a:solidFill>
                            <a:prstClr val="ltGray"/>
                          </a:solidFill>
                        </a:ln>
                      </p166:spPr>
                    </psuz:zmPr>
                  </psuz:summaryZmObj>
                  <psuz:gridLayout/>
                </psuz:summaryZm>
              </a:graphicData>
            </a:graphic>
          </p:graphicFrame>
        </mc:Choice>
        <mc:Fallback>
          <p:grpSp>
            <p:nvGrpSpPr>
              <p:cNvPr id="6" name="Zoom de résumé 5">
                <a:extLst>
                  <a:ext uri="{FF2B5EF4-FFF2-40B4-BE49-F238E27FC236}">
                    <a16:creationId xmlns:a16="http://schemas.microsoft.com/office/drawing/2014/main" id="{89553558-A9E4-CA9C-5B6D-7D57DDA10D47}"/>
                  </a:ext>
                </a:extLst>
              </p:cNvPr>
              <p:cNvGrpSpPr>
                <a:grpSpLocks noGrp="1" noUngrp="1" noRot="1" noChangeAspect="1" noMove="1" noResize="1"/>
              </p:cNvGrpSpPr>
              <p:nvPr/>
            </p:nvGrpSpPr>
            <p:grpSpPr>
              <a:xfrm>
                <a:off x="551383" y="1447800"/>
                <a:ext cx="11445545" cy="4572000"/>
                <a:chOff x="551383" y="1447800"/>
                <a:chExt cx="11445545" cy="4572000"/>
              </a:xfrm>
            </p:grpSpPr>
            <p:pic>
              <p:nvPicPr>
                <p:cNvPr id="4" name="Image 4">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994899" y="1737984"/>
                  <a:ext cx="3433663" cy="1931435"/>
                </a:xfrm>
                <a:prstGeom prst="rect">
                  <a:avLst/>
                </a:prstGeom>
                <a:ln w="3175">
                  <a:solidFill>
                    <a:prstClr val="ltGray"/>
                  </a:solidFill>
                </a:ln>
              </p:spPr>
            </p:pic>
            <p:pic>
              <p:nvPicPr>
                <p:cNvPr id="5" name="Image 5">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324" y="1737984"/>
                  <a:ext cx="3433663" cy="1931435"/>
                </a:xfrm>
                <a:prstGeom prst="rect">
                  <a:avLst/>
                </a:prstGeom>
                <a:ln w="3175">
                  <a:solidFill>
                    <a:prstClr val="ltGray"/>
                  </a:solidFill>
                </a:ln>
              </p:spPr>
            </p:pic>
            <p:pic>
              <p:nvPicPr>
                <p:cNvPr id="7" name="Image 7">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8119749" y="1737984"/>
                  <a:ext cx="3433663" cy="1931435"/>
                </a:xfrm>
                <a:prstGeom prst="rect">
                  <a:avLst/>
                </a:prstGeom>
                <a:ln w="3175">
                  <a:solidFill>
                    <a:prstClr val="ltGray"/>
                  </a:solidFill>
                </a:ln>
              </p:spPr>
            </p:pic>
            <p:pic>
              <p:nvPicPr>
                <p:cNvPr id="8" name="Image 8">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994899" y="3798181"/>
                  <a:ext cx="3433663" cy="1931435"/>
                </a:xfrm>
                <a:prstGeom prst="rect">
                  <a:avLst/>
                </a:prstGeom>
                <a:ln w="3175">
                  <a:solidFill>
                    <a:prstClr val="ltGray"/>
                  </a:solidFill>
                </a:ln>
              </p:spPr>
            </p:pic>
            <p:pic>
              <p:nvPicPr>
                <p:cNvPr id="9" name="Image 9">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324" y="3798181"/>
                  <a:ext cx="3433663" cy="1931435"/>
                </a:xfrm>
                <a:prstGeom prst="rect">
                  <a:avLst/>
                </a:prstGeom>
                <a:ln w="3175">
                  <a:solidFill>
                    <a:prstClr val="ltGray"/>
                  </a:solidFill>
                </a:ln>
              </p:spPr>
            </p:pic>
            <p:pic>
              <p:nvPicPr>
                <p:cNvPr id="10" name="Image 10">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8119749" y="3798181"/>
                  <a:ext cx="3433663" cy="1931435"/>
                </a:xfrm>
                <a:prstGeom prst="rect">
                  <a:avLst/>
                </a:prstGeom>
                <a:ln w="3175">
                  <a:solidFill>
                    <a:prstClr val="ltGray"/>
                  </a:solidFill>
                </a:ln>
              </p:spPr>
            </p:pic>
          </p:grpSp>
        </mc:Fallback>
      </mc:AlternateContent>
    </p:spTree>
    <p:extLst>
      <p:ext uri="{BB962C8B-B14F-4D97-AF65-F5344CB8AC3E}">
        <p14:creationId xmlns:p14="http://schemas.microsoft.com/office/powerpoint/2010/main" val="3905585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BD8D0FB-D550-4C1B-B455-F8855EE8A265}"/>
              </a:ext>
            </a:extLst>
          </p:cNvPr>
          <p:cNvSpPr>
            <a:spLocks noGrp="1"/>
          </p:cNvSpPr>
          <p:nvPr>
            <p:ph type="title"/>
            <p:custDataLst>
              <p:tags r:id="rId1"/>
            </p:custDataLst>
          </p:nvPr>
        </p:nvSpPr>
        <p:spPr/>
        <p:txBody>
          <a:bodyPr/>
          <a:lstStyle/>
          <a:p>
            <a:pPr algn="ctr"/>
            <a:r>
              <a:rPr lang="fr-CA" dirty="0"/>
              <a:t>Auto-évaluation et remise</a:t>
            </a:r>
          </a:p>
        </p:txBody>
      </p:sp>
      <p:sp>
        <p:nvSpPr>
          <p:cNvPr id="4" name="Espace réservé du numéro de diapositive 3">
            <a:extLst>
              <a:ext uri="{FF2B5EF4-FFF2-40B4-BE49-F238E27FC236}">
                <a16:creationId xmlns:a16="http://schemas.microsoft.com/office/drawing/2014/main" id="{C82DE09A-72B4-473F-99E2-A190CDB80CC5}"/>
              </a:ext>
            </a:extLst>
          </p:cNvPr>
          <p:cNvSpPr>
            <a:spLocks noGrp="1"/>
          </p:cNvSpPr>
          <p:nvPr>
            <p:ph type="sldNum" sz="quarter" idx="12"/>
            <p:custDataLst>
              <p:tags r:id="rId2"/>
            </p:custDataLst>
          </p:nvPr>
        </p:nvSpPr>
        <p:spPr/>
        <p:txBody>
          <a:bodyPr/>
          <a:lstStyle/>
          <a:p>
            <a:fld id="{CF4668DC-857F-487D-BFFA-8C0CA5037977}" type="slidenum">
              <a:rPr lang="fr-BE" smtClean="0"/>
              <a:t>37</a:t>
            </a:fld>
            <a:endParaRPr lang="fr-BE"/>
          </a:p>
        </p:txBody>
      </p:sp>
      <p:sp>
        <p:nvSpPr>
          <p:cNvPr id="6" name="Espace réservé du contenu 5">
            <a:extLst>
              <a:ext uri="{FF2B5EF4-FFF2-40B4-BE49-F238E27FC236}">
                <a16:creationId xmlns:a16="http://schemas.microsoft.com/office/drawing/2014/main" id="{9A866411-B5A5-4677-AA45-87E5D0A9E424}"/>
              </a:ext>
            </a:extLst>
          </p:cNvPr>
          <p:cNvSpPr>
            <a:spLocks noGrp="1"/>
          </p:cNvSpPr>
          <p:nvPr>
            <p:ph sz="quarter" idx="1"/>
            <p:custDataLst>
              <p:tags r:id="rId3"/>
            </p:custDataLst>
          </p:nvPr>
        </p:nvSpPr>
        <p:spPr>
          <a:xfrm>
            <a:off x="983433" y="2132856"/>
            <a:ext cx="2592287" cy="4320480"/>
          </a:xfrm>
        </p:spPr>
        <p:txBody>
          <a:bodyPr>
            <a:normAutofit/>
          </a:bodyPr>
          <a:lstStyle/>
          <a:p>
            <a:r>
              <a:rPr lang="fr-CA" dirty="0"/>
              <a:t>Complétez la grille d’auto-évaluation puis remettez de la manière habituelle sur LÉA.</a:t>
            </a:r>
          </a:p>
        </p:txBody>
      </p:sp>
      <mc:AlternateContent xmlns:mc="http://schemas.openxmlformats.org/markup-compatibility/2006" xmlns:a14="http://schemas.microsoft.com/office/drawing/2010/main">
        <mc:Choice Requires="a14">
          <p:graphicFrame>
            <p:nvGraphicFramePr>
              <p:cNvPr id="7" name="Tableau 5">
                <a:extLst>
                  <a:ext uri="{FF2B5EF4-FFF2-40B4-BE49-F238E27FC236}">
                    <a16:creationId xmlns:a16="http://schemas.microsoft.com/office/drawing/2014/main" id="{F680046B-888C-4DB5-8A17-813B3F47A48C}"/>
                  </a:ext>
                </a:extLst>
              </p:cNvPr>
              <p:cNvGraphicFramePr>
                <a:graphicFrameLocks noGrp="1"/>
              </p:cNvGraphicFramePr>
              <p:nvPr>
                <p:custDataLst>
                  <p:tags r:id="rId4"/>
                </p:custDataLst>
                <p:extLst>
                  <p:ext uri="{D42A27DB-BD31-4B8C-83A1-F6EECF244321}">
                    <p14:modId xmlns:p14="http://schemas.microsoft.com/office/powerpoint/2010/main" val="941673920"/>
                  </p:ext>
                </p:extLst>
              </p:nvPr>
            </p:nvGraphicFramePr>
            <p:xfrm>
              <a:off x="4354008" y="2348880"/>
              <a:ext cx="5625783" cy="3095386"/>
            </p:xfrm>
            <a:graphic>
              <a:graphicData uri="http://schemas.openxmlformats.org/drawingml/2006/table">
                <a:tbl>
                  <a:tblPr firstRow="1" firstCol="1" lastRow="1" bandRow="1">
                    <a:tableStyleId>{5C22544A-7EE6-4342-B048-85BDC9FD1C3A}</a:tableStyleId>
                  </a:tblPr>
                  <a:tblGrid>
                    <a:gridCol w="757555">
                      <a:extLst>
                        <a:ext uri="{9D8B030D-6E8A-4147-A177-3AD203B41FA5}">
                          <a16:colId xmlns:a16="http://schemas.microsoft.com/office/drawing/2014/main" val="3910019525"/>
                        </a:ext>
                      </a:extLst>
                    </a:gridCol>
                    <a:gridCol w="2948305">
                      <a:extLst>
                        <a:ext uri="{9D8B030D-6E8A-4147-A177-3AD203B41FA5}">
                          <a16:colId xmlns:a16="http://schemas.microsoft.com/office/drawing/2014/main" val="1790405618"/>
                        </a:ext>
                      </a:extLst>
                    </a:gridCol>
                    <a:gridCol w="1021080">
                      <a:extLst>
                        <a:ext uri="{9D8B030D-6E8A-4147-A177-3AD203B41FA5}">
                          <a16:colId xmlns:a16="http://schemas.microsoft.com/office/drawing/2014/main" val="1747472609"/>
                        </a:ext>
                      </a:extLst>
                    </a:gridCol>
                    <a:gridCol w="898843">
                      <a:extLst>
                        <a:ext uri="{9D8B030D-6E8A-4147-A177-3AD203B41FA5}">
                          <a16:colId xmlns:a16="http://schemas.microsoft.com/office/drawing/2014/main" val="2978721029"/>
                        </a:ext>
                      </a:extLst>
                    </a:gridCol>
                  </a:tblGrid>
                  <a:tr h="504586">
                    <a:tc>
                      <a:txBody>
                        <a:bodyPr/>
                        <a:lstStyle/>
                        <a:p>
                          <a:pPr algn="ctr"/>
                          <a:r>
                            <a:rPr lang="fr-CA" dirty="0"/>
                            <a:t>No</a:t>
                          </a:r>
                        </a:p>
                      </a:txBody>
                      <a:tcPr anchor="ctr"/>
                    </a:tc>
                    <a:tc>
                      <a:txBody>
                        <a:bodyPr/>
                        <a:lstStyle/>
                        <a:p>
                          <a:r>
                            <a:rPr lang="fr-CA" dirty="0"/>
                            <a:t>Section</a:t>
                          </a:r>
                        </a:p>
                      </a:txBody>
                      <a:tcPr anchor="ctr"/>
                    </a:tc>
                    <a:tc>
                      <a:txBody>
                        <a:bodyPr/>
                        <a:lstStyle/>
                        <a:p>
                          <a:pPr algn="ctr"/>
                          <a:r>
                            <a:rPr lang="fr-CA" dirty="0"/>
                            <a:t>Pts</a:t>
                          </a:r>
                        </a:p>
                      </a:txBody>
                      <a:tcPr anchor="ctr"/>
                    </a:tc>
                    <a:tc>
                      <a:txBody>
                        <a:bodyPr/>
                        <a:lstStyle/>
                        <a:p>
                          <a:pPr algn="ctr"/>
                          <a:r>
                            <a:rPr lang="fr-CA" dirty="0"/>
                            <a:t>Vos pts</a:t>
                          </a:r>
                        </a:p>
                      </a:txBody>
                      <a:tcPr anchor="ctr"/>
                    </a:tc>
                    <a:extLst>
                      <a:ext uri="{0D108BD9-81ED-4DB2-BD59-A6C34878D82A}">
                        <a16:rowId xmlns:a16="http://schemas.microsoft.com/office/drawing/2014/main" val="3374132916"/>
                      </a:ext>
                    </a:extLst>
                  </a:tr>
                  <a:tr h="350775">
                    <a:tc>
                      <a:txBody>
                        <a:bodyPr/>
                        <a:lstStyle/>
                        <a:p>
                          <a:pPr algn="ctr"/>
                          <a:r>
                            <a:rPr lang="fr-CA" dirty="0"/>
                            <a:t>1</a:t>
                          </a:r>
                        </a:p>
                      </a:txBody>
                      <a:tcPr anchor="ctr"/>
                    </a:tc>
                    <a:tc>
                      <a:txBody>
                        <a:bodyPr/>
                        <a:lstStyle/>
                        <a:p>
                          <a:r>
                            <a:rPr lang="fr-CA" dirty="0"/>
                            <a:t>Bon fonctionnement des boutons</a:t>
                          </a:r>
                        </a:p>
                      </a:txBody>
                      <a:tcPr anchor="ctr"/>
                    </a:tc>
                    <a:tc>
                      <a:txBody>
                        <a:bodyPr/>
                        <a:lstStyle/>
                        <a:p>
                          <a:pPr algn="ctr"/>
                          <a:r>
                            <a:rPr lang="fr-CA" dirty="0"/>
                            <a:t>3</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3673373551"/>
                      </a:ext>
                    </a:extLst>
                  </a:tr>
                  <a:tr h="350775">
                    <a:tc>
                      <a:txBody>
                        <a:bodyPr/>
                        <a:lstStyle/>
                        <a:p>
                          <a:pPr algn="ctr"/>
                          <a:r>
                            <a:rPr lang="fr-CA" dirty="0"/>
                            <a:t>2 </a:t>
                          </a:r>
                        </a:p>
                      </a:txBody>
                      <a:tcPr anchor="ctr"/>
                    </a:tc>
                    <a:tc>
                      <a:txBody>
                        <a:bodyPr/>
                        <a:lstStyle/>
                        <a:p>
                          <a:r>
                            <a:rPr lang="fr-CA" dirty="0"/>
                            <a:t>Modification du compte</a:t>
                          </a:r>
                        </a:p>
                      </a:txBody>
                      <a:tcPr anchor="ctr"/>
                    </a:tc>
                    <a:tc>
                      <a:txBody>
                        <a:bodyPr/>
                        <a:lstStyle/>
                        <a:p>
                          <a:pPr algn="ctr"/>
                          <a:r>
                            <a:rPr lang="fr-CA" dirty="0"/>
                            <a:t>2</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4279923827"/>
                      </a:ext>
                    </a:extLst>
                  </a:tr>
                  <a:tr h="350775">
                    <a:tc>
                      <a:txBody>
                        <a:bodyPr/>
                        <a:lstStyle/>
                        <a:p>
                          <a:pPr algn="ctr"/>
                          <a:r>
                            <a:rPr lang="fr-CA" dirty="0"/>
                            <a:t>3</a:t>
                          </a:r>
                        </a:p>
                      </a:txBody>
                      <a:tcPr anchor="ctr"/>
                    </a:tc>
                    <a:tc>
                      <a:txBody>
                        <a:bodyPr/>
                        <a:lstStyle/>
                        <a:p>
                          <a:r>
                            <a:rPr lang="fr-CA" dirty="0"/>
                            <a:t>Activation et désactivation</a:t>
                          </a:r>
                        </a:p>
                      </a:txBody>
                      <a:tcPr anchor="ctr"/>
                    </a:tc>
                    <a:tc>
                      <a:txBody>
                        <a:bodyPr/>
                        <a:lstStyle/>
                        <a:p>
                          <a:pPr algn="ctr"/>
                          <a:r>
                            <a:rPr lang="fr-CA" dirty="0"/>
                            <a:t>2</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2383855814"/>
                      </a:ext>
                    </a:extLst>
                  </a:tr>
                  <a:tr h="350775">
                    <a:tc>
                      <a:txBody>
                        <a:bodyPr/>
                        <a:lstStyle/>
                        <a:p>
                          <a:pPr algn="ctr"/>
                          <a:r>
                            <a:rPr lang="fr-CA" dirty="0"/>
                            <a:t>4 </a:t>
                          </a:r>
                        </a:p>
                      </a:txBody>
                      <a:tcPr anchor="ctr"/>
                    </a:tc>
                    <a:tc>
                      <a:txBody>
                        <a:bodyPr/>
                        <a:lstStyle/>
                        <a:p>
                          <a:r>
                            <a:rPr lang="fr-CA" dirty="0"/>
                            <a:t>Sérialisation</a:t>
                          </a:r>
                        </a:p>
                      </a:txBody>
                      <a:tcPr anchor="ctr"/>
                    </a:tc>
                    <a:tc>
                      <a:txBody>
                        <a:bodyPr/>
                        <a:lstStyle/>
                        <a:p>
                          <a:pPr algn="ctr"/>
                          <a:r>
                            <a:rPr lang="fr-CA" dirty="0"/>
                            <a:t>1</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179041589"/>
                      </a:ext>
                    </a:extLst>
                  </a:tr>
                  <a:tr h="350775">
                    <a:tc>
                      <a:txBody>
                        <a:bodyPr/>
                        <a:lstStyle/>
                        <a:p>
                          <a:pPr algn="ctr"/>
                          <a:r>
                            <a:rPr lang="fr-CA" dirty="0"/>
                            <a:t>5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Désérialisation</a:t>
                          </a:r>
                        </a:p>
                      </a:txBody>
                      <a:tcPr anchor="ctr"/>
                    </a:tc>
                    <a:tc>
                      <a:txBody>
                        <a:bodyPr/>
                        <a:lstStyle/>
                        <a:p>
                          <a:pPr algn="ctr"/>
                          <a:r>
                            <a:rPr lang="fr-CA" dirty="0"/>
                            <a:t>2</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818242932"/>
                      </a:ext>
                    </a:extLst>
                  </a:tr>
                  <a:tr h="350775">
                    <a:tc>
                      <a:txBody>
                        <a:bodyPr/>
                        <a:lstStyle/>
                        <a:p>
                          <a:pPr algn="ctr"/>
                          <a:r>
                            <a:rPr lang="fr-CA"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Git Final</a:t>
                          </a:r>
                        </a:p>
                      </a:txBody>
                      <a:tcPr anchor="ctr"/>
                    </a:tc>
                    <a:tc>
                      <a:txBody>
                        <a:bodyPr/>
                        <a:lstStyle/>
                        <a:p>
                          <a:pPr algn="ctr"/>
                          <a14:m>
                            <m:oMath xmlns:m="http://schemas.openxmlformats.org/officeDocument/2006/math">
                              <m:r>
                                <a:rPr lang="fr-CA" i="1" baseline="0" dirty="0" smtClean="0">
                                  <a:latin typeface="Cambria Math" panose="02040503050406030204" pitchFamily="18" charset="0"/>
                                </a:rPr>
                                <m:t>−1</m:t>
                              </m:r>
                            </m:oMath>
                          </a14:m>
                          <a:r>
                            <a:rPr lang="fr-CA" baseline="0" dirty="0"/>
                            <a:t> sinon</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1773388590"/>
                      </a:ext>
                    </a:extLst>
                  </a:tr>
                  <a:tr h="350775">
                    <a:tc>
                      <a:txBody>
                        <a:bodyPr/>
                        <a:lstStyle/>
                        <a:p>
                          <a:pPr algn="ctr"/>
                          <a:endParaRPr lang="fr-CA" sz="2000" dirty="0"/>
                        </a:p>
                      </a:txBody>
                      <a:tcPr anchor="ctr"/>
                    </a:tc>
                    <a:tc>
                      <a:txBody>
                        <a:bodyPr/>
                        <a:lstStyle/>
                        <a:p>
                          <a:r>
                            <a:rPr lang="fr-CA" sz="2000" dirty="0"/>
                            <a:t>TOTAL</a:t>
                          </a:r>
                        </a:p>
                      </a:txBody>
                      <a:tcPr anchor="ctr"/>
                    </a:tc>
                    <a:tc>
                      <a:txBody>
                        <a:bodyPr/>
                        <a:lstStyle/>
                        <a:p>
                          <a:pPr algn="ctr"/>
                          <a:r>
                            <a:rPr lang="fr-CA" sz="2000" dirty="0"/>
                            <a:t>10</a:t>
                          </a:r>
                        </a:p>
                      </a:txBody>
                      <a:tcPr anchor="ctr"/>
                    </a:tc>
                    <a:tc>
                      <a:txBody>
                        <a:bodyPr/>
                        <a:lstStyle/>
                        <a:p>
                          <a:pPr algn="ctr"/>
                          <a:endParaRPr lang="fr-CA" sz="2000" dirty="0">
                            <a:solidFill>
                              <a:schemeClr val="accent4"/>
                            </a:solidFill>
                          </a:endParaRPr>
                        </a:p>
                      </a:txBody>
                      <a:tcPr anchor="ctr"/>
                    </a:tc>
                    <a:extLst>
                      <a:ext uri="{0D108BD9-81ED-4DB2-BD59-A6C34878D82A}">
                        <a16:rowId xmlns:a16="http://schemas.microsoft.com/office/drawing/2014/main" val="2551990731"/>
                      </a:ext>
                    </a:extLst>
                  </a:tr>
                </a:tbl>
              </a:graphicData>
            </a:graphic>
          </p:graphicFrame>
        </mc:Choice>
        <mc:Fallback xmlns="">
          <p:graphicFrame>
            <p:nvGraphicFramePr>
              <p:cNvPr id="7" name="Tableau 5">
                <a:extLst>
                  <a:ext uri="{FF2B5EF4-FFF2-40B4-BE49-F238E27FC236}">
                    <a16:creationId xmlns:a16="http://schemas.microsoft.com/office/drawing/2014/main" id="{F680046B-888C-4DB5-8A17-813B3F47A48C}"/>
                  </a:ext>
                </a:extLst>
              </p:cNvPr>
              <p:cNvGraphicFramePr>
                <a:graphicFrameLocks noGrp="1"/>
              </p:cNvGraphicFramePr>
              <p:nvPr>
                <p:custDataLst>
                  <p:tags r:id="rId7"/>
                </p:custDataLst>
                <p:extLst>
                  <p:ext uri="{D42A27DB-BD31-4B8C-83A1-F6EECF244321}">
                    <p14:modId xmlns:p14="http://schemas.microsoft.com/office/powerpoint/2010/main" val="941673920"/>
                  </p:ext>
                </p:extLst>
              </p:nvPr>
            </p:nvGraphicFramePr>
            <p:xfrm>
              <a:off x="4354008" y="2348880"/>
              <a:ext cx="5625783" cy="3095386"/>
            </p:xfrm>
            <a:graphic>
              <a:graphicData uri="http://schemas.openxmlformats.org/drawingml/2006/table">
                <a:tbl>
                  <a:tblPr firstRow="1" firstCol="1" lastRow="1" bandRow="1">
                    <a:tableStyleId>{5C22544A-7EE6-4342-B048-85BDC9FD1C3A}</a:tableStyleId>
                  </a:tblPr>
                  <a:tblGrid>
                    <a:gridCol w="757555">
                      <a:extLst>
                        <a:ext uri="{9D8B030D-6E8A-4147-A177-3AD203B41FA5}">
                          <a16:colId xmlns:a16="http://schemas.microsoft.com/office/drawing/2014/main" val="3910019525"/>
                        </a:ext>
                      </a:extLst>
                    </a:gridCol>
                    <a:gridCol w="2948305">
                      <a:extLst>
                        <a:ext uri="{9D8B030D-6E8A-4147-A177-3AD203B41FA5}">
                          <a16:colId xmlns:a16="http://schemas.microsoft.com/office/drawing/2014/main" val="1790405618"/>
                        </a:ext>
                      </a:extLst>
                    </a:gridCol>
                    <a:gridCol w="1021080">
                      <a:extLst>
                        <a:ext uri="{9D8B030D-6E8A-4147-A177-3AD203B41FA5}">
                          <a16:colId xmlns:a16="http://schemas.microsoft.com/office/drawing/2014/main" val="1747472609"/>
                        </a:ext>
                      </a:extLst>
                    </a:gridCol>
                    <a:gridCol w="898843">
                      <a:extLst>
                        <a:ext uri="{9D8B030D-6E8A-4147-A177-3AD203B41FA5}">
                          <a16:colId xmlns:a16="http://schemas.microsoft.com/office/drawing/2014/main" val="2978721029"/>
                        </a:ext>
                      </a:extLst>
                    </a:gridCol>
                  </a:tblGrid>
                  <a:tr h="504586">
                    <a:tc>
                      <a:txBody>
                        <a:bodyPr/>
                        <a:lstStyle/>
                        <a:p>
                          <a:pPr algn="ctr"/>
                          <a:r>
                            <a:rPr lang="fr-CA" dirty="0"/>
                            <a:t>No</a:t>
                          </a:r>
                        </a:p>
                      </a:txBody>
                      <a:tcPr anchor="ctr"/>
                    </a:tc>
                    <a:tc>
                      <a:txBody>
                        <a:bodyPr/>
                        <a:lstStyle/>
                        <a:p>
                          <a:r>
                            <a:rPr lang="fr-CA" dirty="0"/>
                            <a:t>Section</a:t>
                          </a:r>
                        </a:p>
                      </a:txBody>
                      <a:tcPr anchor="ctr"/>
                    </a:tc>
                    <a:tc>
                      <a:txBody>
                        <a:bodyPr/>
                        <a:lstStyle/>
                        <a:p>
                          <a:pPr algn="ctr"/>
                          <a:r>
                            <a:rPr lang="fr-CA" dirty="0"/>
                            <a:t>Pts</a:t>
                          </a:r>
                        </a:p>
                      </a:txBody>
                      <a:tcPr anchor="ctr"/>
                    </a:tc>
                    <a:tc>
                      <a:txBody>
                        <a:bodyPr/>
                        <a:lstStyle/>
                        <a:p>
                          <a:pPr algn="ctr"/>
                          <a:r>
                            <a:rPr lang="fr-CA" dirty="0"/>
                            <a:t>Vos pts</a:t>
                          </a:r>
                        </a:p>
                      </a:txBody>
                      <a:tcPr anchor="ctr"/>
                    </a:tc>
                    <a:extLst>
                      <a:ext uri="{0D108BD9-81ED-4DB2-BD59-A6C34878D82A}">
                        <a16:rowId xmlns:a16="http://schemas.microsoft.com/office/drawing/2014/main" val="3374132916"/>
                      </a:ext>
                    </a:extLst>
                  </a:tr>
                  <a:tr h="365760">
                    <a:tc>
                      <a:txBody>
                        <a:bodyPr/>
                        <a:lstStyle/>
                        <a:p>
                          <a:pPr algn="ctr"/>
                          <a:r>
                            <a:rPr lang="fr-CA" dirty="0"/>
                            <a:t>1</a:t>
                          </a:r>
                        </a:p>
                      </a:txBody>
                      <a:tcPr anchor="ctr"/>
                    </a:tc>
                    <a:tc>
                      <a:txBody>
                        <a:bodyPr/>
                        <a:lstStyle/>
                        <a:p>
                          <a:r>
                            <a:rPr lang="fr-CA" dirty="0"/>
                            <a:t>Bon fonctionnement des boutons</a:t>
                          </a:r>
                        </a:p>
                      </a:txBody>
                      <a:tcPr anchor="ctr"/>
                    </a:tc>
                    <a:tc>
                      <a:txBody>
                        <a:bodyPr/>
                        <a:lstStyle/>
                        <a:p>
                          <a:pPr algn="ctr"/>
                          <a:r>
                            <a:rPr lang="fr-CA" dirty="0"/>
                            <a:t>3</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3673373551"/>
                      </a:ext>
                    </a:extLst>
                  </a:tr>
                  <a:tr h="365760">
                    <a:tc>
                      <a:txBody>
                        <a:bodyPr/>
                        <a:lstStyle/>
                        <a:p>
                          <a:pPr algn="ctr"/>
                          <a:r>
                            <a:rPr lang="fr-CA" dirty="0"/>
                            <a:t>2 </a:t>
                          </a:r>
                        </a:p>
                      </a:txBody>
                      <a:tcPr anchor="ctr"/>
                    </a:tc>
                    <a:tc>
                      <a:txBody>
                        <a:bodyPr/>
                        <a:lstStyle/>
                        <a:p>
                          <a:r>
                            <a:rPr lang="fr-CA" dirty="0"/>
                            <a:t>Modification du compte</a:t>
                          </a:r>
                        </a:p>
                      </a:txBody>
                      <a:tcPr anchor="ctr"/>
                    </a:tc>
                    <a:tc>
                      <a:txBody>
                        <a:bodyPr/>
                        <a:lstStyle/>
                        <a:p>
                          <a:pPr algn="ctr"/>
                          <a:r>
                            <a:rPr lang="fr-CA" dirty="0"/>
                            <a:t>2</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4279923827"/>
                      </a:ext>
                    </a:extLst>
                  </a:tr>
                  <a:tr h="365760">
                    <a:tc>
                      <a:txBody>
                        <a:bodyPr/>
                        <a:lstStyle/>
                        <a:p>
                          <a:pPr algn="ctr"/>
                          <a:r>
                            <a:rPr lang="fr-CA" dirty="0"/>
                            <a:t>3</a:t>
                          </a:r>
                        </a:p>
                      </a:txBody>
                      <a:tcPr anchor="ctr"/>
                    </a:tc>
                    <a:tc>
                      <a:txBody>
                        <a:bodyPr/>
                        <a:lstStyle/>
                        <a:p>
                          <a:r>
                            <a:rPr lang="fr-CA" dirty="0"/>
                            <a:t>Activation et désactivation</a:t>
                          </a:r>
                        </a:p>
                      </a:txBody>
                      <a:tcPr anchor="ctr"/>
                    </a:tc>
                    <a:tc>
                      <a:txBody>
                        <a:bodyPr/>
                        <a:lstStyle/>
                        <a:p>
                          <a:pPr algn="ctr"/>
                          <a:r>
                            <a:rPr lang="fr-CA" dirty="0"/>
                            <a:t>2</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2383855814"/>
                      </a:ext>
                    </a:extLst>
                  </a:tr>
                  <a:tr h="365760">
                    <a:tc>
                      <a:txBody>
                        <a:bodyPr/>
                        <a:lstStyle/>
                        <a:p>
                          <a:pPr algn="ctr"/>
                          <a:r>
                            <a:rPr lang="fr-CA" dirty="0"/>
                            <a:t>4 </a:t>
                          </a:r>
                        </a:p>
                      </a:txBody>
                      <a:tcPr anchor="ctr"/>
                    </a:tc>
                    <a:tc>
                      <a:txBody>
                        <a:bodyPr/>
                        <a:lstStyle/>
                        <a:p>
                          <a:r>
                            <a:rPr lang="fr-CA" dirty="0"/>
                            <a:t>Sérialisation</a:t>
                          </a:r>
                        </a:p>
                      </a:txBody>
                      <a:tcPr anchor="ctr"/>
                    </a:tc>
                    <a:tc>
                      <a:txBody>
                        <a:bodyPr/>
                        <a:lstStyle/>
                        <a:p>
                          <a:pPr algn="ctr"/>
                          <a:r>
                            <a:rPr lang="fr-CA" dirty="0"/>
                            <a:t>1</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179041589"/>
                      </a:ext>
                    </a:extLst>
                  </a:tr>
                  <a:tr h="365760">
                    <a:tc>
                      <a:txBody>
                        <a:bodyPr/>
                        <a:lstStyle/>
                        <a:p>
                          <a:pPr algn="ctr"/>
                          <a:r>
                            <a:rPr lang="fr-CA" dirty="0"/>
                            <a:t>5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Désérialisation</a:t>
                          </a:r>
                        </a:p>
                      </a:txBody>
                      <a:tcPr anchor="ctr"/>
                    </a:tc>
                    <a:tc>
                      <a:txBody>
                        <a:bodyPr/>
                        <a:lstStyle/>
                        <a:p>
                          <a:pPr algn="ctr"/>
                          <a:r>
                            <a:rPr lang="fr-CA" dirty="0"/>
                            <a:t>2</a:t>
                          </a:r>
                        </a:p>
                      </a:txBody>
                      <a:tcPr anchor="ct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818242932"/>
                      </a:ext>
                    </a:extLst>
                  </a:tr>
                  <a:tr h="365760">
                    <a:tc>
                      <a:txBody>
                        <a:bodyPr/>
                        <a:lstStyle/>
                        <a:p>
                          <a:pPr algn="ctr"/>
                          <a:r>
                            <a:rPr lang="fr-CA"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Git Final</a:t>
                          </a:r>
                        </a:p>
                      </a:txBody>
                      <a:tcPr anchor="ctr"/>
                    </a:tc>
                    <a:tc>
                      <a:txBody>
                        <a:bodyPr/>
                        <a:lstStyle/>
                        <a:p>
                          <a:endParaRPr lang="fr-FR"/>
                        </a:p>
                      </a:txBody>
                      <a:tcPr anchor="ctr">
                        <a:blipFill>
                          <a:blip r:embed="rId8"/>
                          <a:stretch>
                            <a:fillRect l="-365269" t="-641667" r="-91018" b="-138333"/>
                          </a:stretch>
                        </a:blipFill>
                      </a:tcPr>
                    </a:tc>
                    <a:tc>
                      <a:txBody>
                        <a:bodyPr/>
                        <a:lstStyle/>
                        <a:p>
                          <a:pPr algn="ctr"/>
                          <a:endParaRPr lang="fr-CA" dirty="0">
                            <a:solidFill>
                              <a:schemeClr val="accent2"/>
                            </a:solidFill>
                          </a:endParaRPr>
                        </a:p>
                      </a:txBody>
                      <a:tcPr anchor="ctr"/>
                    </a:tc>
                    <a:extLst>
                      <a:ext uri="{0D108BD9-81ED-4DB2-BD59-A6C34878D82A}">
                        <a16:rowId xmlns:a16="http://schemas.microsoft.com/office/drawing/2014/main" val="1773388590"/>
                      </a:ext>
                    </a:extLst>
                  </a:tr>
                  <a:tr h="396240">
                    <a:tc>
                      <a:txBody>
                        <a:bodyPr/>
                        <a:lstStyle/>
                        <a:p>
                          <a:pPr algn="ctr"/>
                          <a:endParaRPr lang="fr-CA" sz="2000" dirty="0"/>
                        </a:p>
                      </a:txBody>
                      <a:tcPr anchor="ctr"/>
                    </a:tc>
                    <a:tc>
                      <a:txBody>
                        <a:bodyPr/>
                        <a:lstStyle/>
                        <a:p>
                          <a:r>
                            <a:rPr lang="fr-CA" sz="2000" dirty="0"/>
                            <a:t>TOTAL</a:t>
                          </a:r>
                        </a:p>
                      </a:txBody>
                      <a:tcPr anchor="ctr"/>
                    </a:tc>
                    <a:tc>
                      <a:txBody>
                        <a:bodyPr/>
                        <a:lstStyle/>
                        <a:p>
                          <a:pPr algn="ctr"/>
                          <a:r>
                            <a:rPr lang="fr-CA" sz="2000" dirty="0"/>
                            <a:t>10</a:t>
                          </a:r>
                        </a:p>
                      </a:txBody>
                      <a:tcPr anchor="ctr"/>
                    </a:tc>
                    <a:tc>
                      <a:txBody>
                        <a:bodyPr/>
                        <a:lstStyle/>
                        <a:p>
                          <a:pPr algn="ctr"/>
                          <a:endParaRPr lang="fr-CA" sz="2000" dirty="0">
                            <a:solidFill>
                              <a:schemeClr val="accent4"/>
                            </a:solidFill>
                          </a:endParaRPr>
                        </a:p>
                      </a:txBody>
                      <a:tcPr anchor="ctr"/>
                    </a:tc>
                    <a:extLst>
                      <a:ext uri="{0D108BD9-81ED-4DB2-BD59-A6C34878D82A}">
                        <a16:rowId xmlns:a16="http://schemas.microsoft.com/office/drawing/2014/main" val="2551990731"/>
                      </a:ext>
                    </a:extLst>
                  </a:tr>
                </a:tbl>
              </a:graphicData>
            </a:graphic>
          </p:graphicFrame>
        </mc:Fallback>
      </mc:AlternateContent>
    </p:spTree>
    <p:extLst>
      <p:ext uri="{BB962C8B-B14F-4D97-AF65-F5344CB8AC3E}">
        <p14:creationId xmlns:p14="http://schemas.microsoft.com/office/powerpoint/2010/main" val="331315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CE5D46-0701-8C0F-F311-760848D4C0A1}"/>
              </a:ext>
            </a:extLst>
          </p:cNvPr>
          <p:cNvSpPr>
            <a:spLocks noGrp="1"/>
          </p:cNvSpPr>
          <p:nvPr>
            <p:ph type="title"/>
          </p:nvPr>
        </p:nvSpPr>
        <p:spPr/>
        <p:txBody>
          <a:bodyPr/>
          <a:lstStyle/>
          <a:p>
            <a:r>
              <a:rPr lang="fr-CA" dirty="0"/>
              <a:t>Propriétés du formulaire</a:t>
            </a:r>
          </a:p>
        </p:txBody>
      </p:sp>
      <p:sp>
        <p:nvSpPr>
          <p:cNvPr id="3" name="Espace réservé du numéro de diapositive 2">
            <a:extLst>
              <a:ext uri="{FF2B5EF4-FFF2-40B4-BE49-F238E27FC236}">
                <a16:creationId xmlns:a16="http://schemas.microsoft.com/office/drawing/2014/main" id="{52B36FC7-3725-A471-0325-153CD094ED75}"/>
              </a:ext>
            </a:extLst>
          </p:cNvPr>
          <p:cNvSpPr>
            <a:spLocks noGrp="1"/>
          </p:cNvSpPr>
          <p:nvPr>
            <p:ph type="sldNum" sz="quarter" idx="12"/>
          </p:nvPr>
        </p:nvSpPr>
        <p:spPr/>
        <p:txBody>
          <a:bodyPr/>
          <a:lstStyle/>
          <a:p>
            <a:fld id="{CF4668DC-857F-487D-BFFA-8C0CA5037977}" type="slidenum">
              <a:rPr lang="fr-BE" smtClean="0"/>
              <a:t>4</a:t>
            </a:fld>
            <a:endParaRPr lang="fr-BE"/>
          </a:p>
        </p:txBody>
      </p:sp>
      <p:sp>
        <p:nvSpPr>
          <p:cNvPr id="4" name="Espace réservé du contenu 3">
            <a:extLst>
              <a:ext uri="{FF2B5EF4-FFF2-40B4-BE49-F238E27FC236}">
                <a16:creationId xmlns:a16="http://schemas.microsoft.com/office/drawing/2014/main" id="{35317766-3D68-C017-3958-FB11328A9C1D}"/>
              </a:ext>
            </a:extLst>
          </p:cNvPr>
          <p:cNvSpPr>
            <a:spLocks noGrp="1"/>
          </p:cNvSpPr>
          <p:nvPr>
            <p:ph sz="quarter" idx="1"/>
          </p:nvPr>
        </p:nvSpPr>
        <p:spPr>
          <a:xfrm>
            <a:off x="1219200" y="1447800"/>
            <a:ext cx="7541096" cy="4572000"/>
          </a:xfrm>
        </p:spPr>
        <p:txBody>
          <a:bodyPr/>
          <a:lstStyle/>
          <a:p>
            <a:r>
              <a:rPr lang="fr-CA" dirty="0"/>
              <a:t>Ajustez d’abord les propriétés du formulaire comme ceci:</a:t>
            </a:r>
          </a:p>
          <a:p>
            <a:pPr lvl="1"/>
            <a:r>
              <a:rPr lang="fr-CA" dirty="0"/>
              <a:t>Largeur: 300</a:t>
            </a:r>
          </a:p>
          <a:p>
            <a:pPr lvl="1"/>
            <a:r>
              <a:rPr lang="fr-CA" dirty="0"/>
              <a:t>Hauteur: 600</a:t>
            </a:r>
          </a:p>
          <a:p>
            <a:pPr lvl="1"/>
            <a:r>
              <a:rPr lang="fr-CA" dirty="0"/>
              <a:t>Couleur de fond: Control (gris pâle) </a:t>
            </a:r>
          </a:p>
          <a:p>
            <a:pPr lvl="1"/>
            <a:endParaRPr lang="fr-CA" dirty="0"/>
          </a:p>
          <a:p>
            <a:r>
              <a:rPr lang="fr-CA" dirty="0"/>
              <a:t>Annulez aussi le gestionnaire d’événement actuellement programmé sur le formulaire, et le changement de couleur dans le constructeur.</a:t>
            </a:r>
          </a:p>
          <a:p>
            <a:pPr lvl="1"/>
            <a:endParaRPr lang="fr-CA" dirty="0"/>
          </a:p>
        </p:txBody>
      </p:sp>
      <p:pic>
        <p:nvPicPr>
          <p:cNvPr id="7" name="Image 6">
            <a:extLst>
              <a:ext uri="{FF2B5EF4-FFF2-40B4-BE49-F238E27FC236}">
                <a16:creationId xmlns:a16="http://schemas.microsoft.com/office/drawing/2014/main" id="{787097AF-D331-8469-239E-8312C8B76D66}"/>
              </a:ext>
            </a:extLst>
          </p:cNvPr>
          <p:cNvPicPr>
            <a:picLocks noChangeAspect="1"/>
          </p:cNvPicPr>
          <p:nvPr/>
        </p:nvPicPr>
        <p:blipFill>
          <a:blip r:embed="rId2"/>
          <a:stretch>
            <a:fillRect/>
          </a:stretch>
        </p:blipFill>
        <p:spPr>
          <a:xfrm>
            <a:off x="9048328" y="1083985"/>
            <a:ext cx="2736304" cy="5369351"/>
          </a:xfrm>
          <a:prstGeom prst="rect">
            <a:avLst/>
          </a:prstGeom>
        </p:spPr>
      </p:pic>
    </p:spTree>
    <p:extLst>
      <p:ext uri="{BB962C8B-B14F-4D97-AF65-F5344CB8AC3E}">
        <p14:creationId xmlns:p14="http://schemas.microsoft.com/office/powerpoint/2010/main" val="157996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DB8E89-A216-4978-4717-BE44157870C4}"/>
              </a:ext>
            </a:extLst>
          </p:cNvPr>
          <p:cNvSpPr>
            <a:spLocks noGrp="1"/>
          </p:cNvSpPr>
          <p:nvPr>
            <p:ph type="title"/>
          </p:nvPr>
        </p:nvSpPr>
        <p:spPr/>
        <p:txBody>
          <a:bodyPr/>
          <a:lstStyle/>
          <a:p>
            <a:r>
              <a:rPr lang="fr-CA" dirty="0"/>
              <a:t>Label</a:t>
            </a:r>
          </a:p>
        </p:txBody>
      </p:sp>
      <p:sp>
        <p:nvSpPr>
          <p:cNvPr id="4" name="Espace réservé du numéro de diapositive 3">
            <a:extLst>
              <a:ext uri="{FF2B5EF4-FFF2-40B4-BE49-F238E27FC236}">
                <a16:creationId xmlns:a16="http://schemas.microsoft.com/office/drawing/2014/main" id="{3CAC91F2-3499-032A-52F3-D4AA82CA9FBF}"/>
              </a:ext>
            </a:extLst>
          </p:cNvPr>
          <p:cNvSpPr>
            <a:spLocks noGrp="1"/>
          </p:cNvSpPr>
          <p:nvPr>
            <p:ph type="sldNum" sz="quarter" idx="12"/>
          </p:nvPr>
        </p:nvSpPr>
        <p:spPr/>
        <p:txBody>
          <a:bodyPr/>
          <a:lstStyle/>
          <a:p>
            <a:fld id="{CF4668DC-857F-487D-BFFA-8C0CA5037977}" type="slidenum">
              <a:rPr lang="fr-BE" smtClean="0"/>
              <a:t>5</a:t>
            </a:fld>
            <a:endParaRPr lang="fr-BE"/>
          </a:p>
        </p:txBody>
      </p:sp>
      <p:sp>
        <p:nvSpPr>
          <p:cNvPr id="5" name="Espace réservé du contenu 4">
            <a:extLst>
              <a:ext uri="{FF2B5EF4-FFF2-40B4-BE49-F238E27FC236}">
                <a16:creationId xmlns:a16="http://schemas.microsoft.com/office/drawing/2014/main" id="{17851F53-C92B-5FE1-4C0B-9BA5E727B409}"/>
              </a:ext>
            </a:extLst>
          </p:cNvPr>
          <p:cNvSpPr>
            <a:spLocks noGrp="1"/>
          </p:cNvSpPr>
          <p:nvPr>
            <p:ph sz="quarter" idx="1"/>
          </p:nvPr>
        </p:nvSpPr>
        <p:spPr>
          <a:xfrm>
            <a:off x="1219200" y="1447800"/>
            <a:ext cx="7253064" cy="4572000"/>
          </a:xfrm>
        </p:spPr>
        <p:txBody>
          <a:bodyPr>
            <a:normAutofit lnSpcReduction="10000"/>
          </a:bodyPr>
          <a:lstStyle/>
          <a:p>
            <a:r>
              <a:rPr lang="fr-CA" dirty="0"/>
              <a:t>Le label est certainement le plus simple des contrôles. </a:t>
            </a:r>
          </a:p>
          <a:p>
            <a:r>
              <a:rPr lang="fr-CA" dirty="0"/>
              <a:t>Il permet d’ajouter un texte court et non modifiable par l’utilisateur dans le formulaire.</a:t>
            </a:r>
          </a:p>
          <a:p>
            <a:r>
              <a:rPr lang="fr-CA" dirty="0">
                <a:sym typeface="Wingdings" panose="05000000000000000000" pitchFamily="2" charset="2"/>
              </a:rPr>
              <a:t> Par </a:t>
            </a:r>
            <a:r>
              <a:rPr lang="fr-CA" dirty="0" err="1">
                <a:sym typeface="Wingdings" panose="05000000000000000000" pitchFamily="2" charset="2"/>
              </a:rPr>
              <a:t>drag&amp;drop</a:t>
            </a:r>
            <a:r>
              <a:rPr lang="fr-CA" dirty="0">
                <a:sym typeface="Wingdings" panose="05000000000000000000" pitchFamily="2" charset="2"/>
              </a:rPr>
              <a:t>, déplacez un label à partir de la boîte à outil vers votre formulaire.</a:t>
            </a:r>
          </a:p>
          <a:p>
            <a:r>
              <a:rPr lang="fr-CA" dirty="0">
                <a:sym typeface="Wingdings" panose="05000000000000000000" pitchFamily="2" charset="2"/>
              </a:rPr>
              <a:t> Dans les propriétés du label (pas du formulaire, donc avec le label sélectionné), faites les ajustements suivants:</a:t>
            </a:r>
          </a:p>
          <a:p>
            <a:pPr lvl="1"/>
            <a:r>
              <a:rPr lang="fr-CA" b="1" dirty="0" err="1">
                <a:sym typeface="Wingdings" panose="05000000000000000000" pitchFamily="2" charset="2"/>
              </a:rPr>
              <a:t>Text</a:t>
            </a:r>
            <a:r>
              <a:rPr lang="fr-CA" dirty="0">
                <a:sym typeface="Wingdings" panose="05000000000000000000" pitchFamily="2" charset="2"/>
              </a:rPr>
              <a:t>: Compteur</a:t>
            </a:r>
          </a:p>
          <a:p>
            <a:pPr lvl="1"/>
            <a:r>
              <a:rPr lang="fr-CA" dirty="0">
                <a:sym typeface="Wingdings" panose="05000000000000000000" pitchFamily="2" charset="2"/>
              </a:rPr>
              <a:t>Police (</a:t>
            </a:r>
            <a:r>
              <a:rPr lang="fr-CA" b="1" dirty="0">
                <a:sym typeface="Wingdings" panose="05000000000000000000" pitchFamily="2" charset="2"/>
              </a:rPr>
              <a:t>Font</a:t>
            </a:r>
            <a:r>
              <a:rPr lang="fr-CA" dirty="0">
                <a:sym typeface="Wingdings" panose="05000000000000000000" pitchFamily="2" charset="2"/>
              </a:rPr>
              <a:t>): 16pt en gras</a:t>
            </a:r>
          </a:p>
          <a:p>
            <a:r>
              <a:rPr lang="fr-CA" dirty="0">
                <a:sym typeface="Wingdings" panose="05000000000000000000" pitchFamily="2" charset="2"/>
              </a:rPr>
              <a:t> Puis avec la souris, déplacez et centrez le label dans le haut du formulaire. </a:t>
            </a:r>
            <a:endParaRPr lang="fr-CA" dirty="0"/>
          </a:p>
        </p:txBody>
      </p:sp>
      <p:pic>
        <p:nvPicPr>
          <p:cNvPr id="6" name="Image 5">
            <a:extLst>
              <a:ext uri="{FF2B5EF4-FFF2-40B4-BE49-F238E27FC236}">
                <a16:creationId xmlns:a16="http://schemas.microsoft.com/office/drawing/2014/main" id="{F5F478DE-B717-5658-AE1E-A9A09AEFAA31}"/>
              </a:ext>
            </a:extLst>
          </p:cNvPr>
          <p:cNvPicPr>
            <a:picLocks noChangeAspect="1"/>
          </p:cNvPicPr>
          <p:nvPr/>
        </p:nvPicPr>
        <p:blipFill>
          <a:blip r:embed="rId2"/>
          <a:stretch>
            <a:fillRect/>
          </a:stretch>
        </p:blipFill>
        <p:spPr>
          <a:xfrm>
            <a:off x="8674265" y="1115019"/>
            <a:ext cx="2990850" cy="2286000"/>
          </a:xfrm>
          <a:prstGeom prst="rect">
            <a:avLst/>
          </a:prstGeom>
        </p:spPr>
      </p:pic>
      <p:pic>
        <p:nvPicPr>
          <p:cNvPr id="10" name="Image 9">
            <a:extLst>
              <a:ext uri="{FF2B5EF4-FFF2-40B4-BE49-F238E27FC236}">
                <a16:creationId xmlns:a16="http://schemas.microsoft.com/office/drawing/2014/main" id="{2DE108A2-0D8E-1290-605C-5D194C54F1EF}"/>
              </a:ext>
            </a:extLst>
          </p:cNvPr>
          <p:cNvPicPr>
            <a:picLocks noChangeAspect="1"/>
          </p:cNvPicPr>
          <p:nvPr/>
        </p:nvPicPr>
        <p:blipFill>
          <a:blip r:embed="rId3"/>
          <a:stretch>
            <a:fillRect/>
          </a:stretch>
        </p:blipFill>
        <p:spPr>
          <a:xfrm>
            <a:off x="8688288" y="4005064"/>
            <a:ext cx="3067050" cy="2209800"/>
          </a:xfrm>
          <a:prstGeom prst="rect">
            <a:avLst/>
          </a:prstGeom>
        </p:spPr>
      </p:pic>
    </p:spTree>
    <p:extLst>
      <p:ext uri="{BB962C8B-B14F-4D97-AF65-F5344CB8AC3E}">
        <p14:creationId xmlns:p14="http://schemas.microsoft.com/office/powerpoint/2010/main" val="69402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0D5CED-F55B-7A17-17C5-7B90A3ECF548}"/>
              </a:ext>
            </a:extLst>
          </p:cNvPr>
          <p:cNvSpPr>
            <a:spLocks noGrp="1"/>
          </p:cNvSpPr>
          <p:nvPr>
            <p:ph type="title"/>
          </p:nvPr>
        </p:nvSpPr>
        <p:spPr/>
        <p:txBody>
          <a:bodyPr/>
          <a:lstStyle/>
          <a:p>
            <a:r>
              <a:rPr lang="fr-CA" dirty="0" err="1"/>
              <a:t>TextBox</a:t>
            </a:r>
            <a:endParaRPr lang="fr-CA" dirty="0"/>
          </a:p>
        </p:txBody>
      </p:sp>
      <p:sp>
        <p:nvSpPr>
          <p:cNvPr id="3" name="Espace réservé du numéro de diapositive 2">
            <a:extLst>
              <a:ext uri="{FF2B5EF4-FFF2-40B4-BE49-F238E27FC236}">
                <a16:creationId xmlns:a16="http://schemas.microsoft.com/office/drawing/2014/main" id="{F2D02614-AEEF-7201-19AF-E285CB493156}"/>
              </a:ext>
            </a:extLst>
          </p:cNvPr>
          <p:cNvSpPr>
            <a:spLocks noGrp="1"/>
          </p:cNvSpPr>
          <p:nvPr>
            <p:ph type="sldNum" sz="quarter" idx="12"/>
          </p:nvPr>
        </p:nvSpPr>
        <p:spPr/>
        <p:txBody>
          <a:bodyPr/>
          <a:lstStyle/>
          <a:p>
            <a:fld id="{CF4668DC-857F-487D-BFFA-8C0CA5037977}" type="slidenum">
              <a:rPr lang="fr-BE" smtClean="0"/>
              <a:t>6</a:t>
            </a:fld>
            <a:endParaRPr lang="fr-BE"/>
          </a:p>
        </p:txBody>
      </p:sp>
      <p:sp>
        <p:nvSpPr>
          <p:cNvPr id="4" name="Espace réservé du contenu 3">
            <a:extLst>
              <a:ext uri="{FF2B5EF4-FFF2-40B4-BE49-F238E27FC236}">
                <a16:creationId xmlns:a16="http://schemas.microsoft.com/office/drawing/2014/main" id="{1F5713F1-68CC-139F-D2CC-752442A89B07}"/>
              </a:ext>
            </a:extLst>
          </p:cNvPr>
          <p:cNvSpPr>
            <a:spLocks noGrp="1"/>
          </p:cNvSpPr>
          <p:nvPr>
            <p:ph sz="quarter" idx="1"/>
          </p:nvPr>
        </p:nvSpPr>
        <p:spPr>
          <a:xfrm>
            <a:off x="1219200" y="1447800"/>
            <a:ext cx="7037040" cy="5005536"/>
          </a:xfrm>
        </p:spPr>
        <p:txBody>
          <a:bodyPr>
            <a:normAutofit fontScale="92500" lnSpcReduction="10000"/>
          </a:bodyPr>
          <a:lstStyle/>
          <a:p>
            <a:r>
              <a:rPr lang="fr-CA" dirty="0"/>
              <a:t>Ajoutez ensuite un </a:t>
            </a:r>
            <a:r>
              <a:rPr lang="fr-CA" dirty="0" err="1"/>
              <a:t>TextBox</a:t>
            </a:r>
            <a:r>
              <a:rPr lang="fr-CA" dirty="0"/>
              <a:t> sous le compteur.</a:t>
            </a:r>
          </a:p>
          <a:p>
            <a:r>
              <a:rPr lang="fr-CA" dirty="0"/>
              <a:t>Ajustez ses propriétés ainsi:</a:t>
            </a:r>
          </a:p>
          <a:p>
            <a:pPr lvl="1"/>
            <a:r>
              <a:rPr lang="fr-CA" b="1" dirty="0"/>
              <a:t>Name</a:t>
            </a:r>
            <a:r>
              <a:rPr lang="fr-CA" dirty="0"/>
              <a:t>: </a:t>
            </a:r>
            <a:r>
              <a:rPr lang="fr-CA" dirty="0" err="1"/>
              <a:t>textBoxCompteur</a:t>
            </a:r>
            <a:endParaRPr lang="fr-CA" dirty="0"/>
          </a:p>
          <a:p>
            <a:pPr lvl="1"/>
            <a:r>
              <a:rPr lang="fr-CA" b="1" dirty="0" err="1"/>
              <a:t>Text</a:t>
            </a:r>
            <a:r>
              <a:rPr lang="fr-CA" dirty="0"/>
              <a:t>: 0</a:t>
            </a:r>
          </a:p>
          <a:p>
            <a:pPr lvl="1"/>
            <a:r>
              <a:rPr lang="fr-CA" b="1" dirty="0" err="1"/>
              <a:t>TextAlign</a:t>
            </a:r>
            <a:r>
              <a:rPr lang="fr-CA" dirty="0"/>
              <a:t>: Center</a:t>
            </a:r>
          </a:p>
          <a:p>
            <a:pPr lvl="1"/>
            <a:r>
              <a:rPr lang="fr-CA" b="1" dirty="0"/>
              <a:t>Font</a:t>
            </a:r>
            <a:r>
              <a:rPr lang="fr-CA" dirty="0"/>
              <a:t>: 12pt</a:t>
            </a:r>
          </a:p>
          <a:p>
            <a:r>
              <a:rPr lang="fr-CA" dirty="0"/>
              <a:t>Avec la souris, centrez le compteur sous le label et ajustez sa largeur pour être identique a celle du label. </a:t>
            </a:r>
          </a:p>
          <a:p>
            <a:r>
              <a:rPr lang="fr-CA" dirty="0"/>
              <a:t>NB: Les </a:t>
            </a:r>
            <a:r>
              <a:rPr lang="fr-CA" dirty="0" err="1"/>
              <a:t>TextBox</a:t>
            </a:r>
            <a:r>
              <a:rPr lang="fr-CA" dirty="0"/>
              <a:t> sont des zones éditables par l’utilisateur pour entrer du texte, par exemple: Nom, Prénom, etc. </a:t>
            </a:r>
          </a:p>
          <a:p>
            <a:r>
              <a:rPr lang="fr-CA" dirty="0"/>
              <a:t>On peut aussi s’en servir de manière bidirectionnelle pour afficher des données éditables par l’utilisateur, comme on le fera ici.</a:t>
            </a:r>
          </a:p>
        </p:txBody>
      </p:sp>
      <p:sp>
        <p:nvSpPr>
          <p:cNvPr id="7" name="Parchemin : vertical 6">
            <a:extLst>
              <a:ext uri="{FF2B5EF4-FFF2-40B4-BE49-F238E27FC236}">
                <a16:creationId xmlns:a16="http://schemas.microsoft.com/office/drawing/2014/main" id="{C7FF1955-0D48-BC61-78E1-50FD2279C31F}"/>
              </a:ext>
            </a:extLst>
          </p:cNvPr>
          <p:cNvSpPr/>
          <p:nvPr/>
        </p:nvSpPr>
        <p:spPr>
          <a:xfrm>
            <a:off x="8544273" y="3279221"/>
            <a:ext cx="3487078" cy="3304141"/>
          </a:xfrm>
          <a:prstGeom prst="verticalScroll">
            <a:avLst>
              <a:gd name="adj" fmla="val 6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t>Le nom (</a:t>
            </a:r>
            <a:r>
              <a:rPr lang="fr-CA" b="1" dirty="0" err="1"/>
              <a:t>name</a:t>
            </a:r>
            <a:r>
              <a:rPr lang="fr-CA" dirty="0"/>
              <a:t>) d’un contrôle permet de le référencer plus facilement dans le code, comme on le verra plus loin. Pour cette raison, la plupart des contrôles devraient être renommés. Quand on renomme, on conserve comme préfixe le nom du contrôle, comme ici </a:t>
            </a:r>
            <a:r>
              <a:rPr lang="fr-CA" dirty="0" err="1"/>
              <a:t>textBoxXYZ</a:t>
            </a:r>
            <a:r>
              <a:rPr lang="fr-CA" dirty="0"/>
              <a:t>.</a:t>
            </a:r>
          </a:p>
        </p:txBody>
      </p:sp>
      <p:pic>
        <p:nvPicPr>
          <p:cNvPr id="8" name="Image 7">
            <a:extLst>
              <a:ext uri="{FF2B5EF4-FFF2-40B4-BE49-F238E27FC236}">
                <a16:creationId xmlns:a16="http://schemas.microsoft.com/office/drawing/2014/main" id="{FF6C6929-AEFD-D242-AD1F-2F55011A7FC9}"/>
              </a:ext>
            </a:extLst>
          </p:cNvPr>
          <p:cNvPicPr>
            <a:picLocks noChangeAspect="1"/>
          </p:cNvPicPr>
          <p:nvPr/>
        </p:nvPicPr>
        <p:blipFill>
          <a:blip r:embed="rId2"/>
          <a:stretch>
            <a:fillRect/>
          </a:stretch>
        </p:blipFill>
        <p:spPr>
          <a:xfrm>
            <a:off x="8765207" y="764704"/>
            <a:ext cx="3019425" cy="2009775"/>
          </a:xfrm>
          <a:prstGeom prst="rect">
            <a:avLst/>
          </a:prstGeom>
        </p:spPr>
      </p:pic>
    </p:spTree>
    <p:extLst>
      <p:ext uri="{BB962C8B-B14F-4D97-AF65-F5344CB8AC3E}">
        <p14:creationId xmlns:p14="http://schemas.microsoft.com/office/powerpoint/2010/main" val="183749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FC08CE-7DB3-3B6A-C592-4162F63B75B1}"/>
              </a:ext>
            </a:extLst>
          </p:cNvPr>
          <p:cNvSpPr>
            <a:spLocks noGrp="1"/>
          </p:cNvSpPr>
          <p:nvPr>
            <p:ph type="title"/>
          </p:nvPr>
        </p:nvSpPr>
        <p:spPr/>
        <p:txBody>
          <a:bodyPr/>
          <a:lstStyle/>
          <a:p>
            <a:r>
              <a:rPr lang="fr-CA" dirty="0"/>
              <a:t>Bouton</a:t>
            </a:r>
          </a:p>
        </p:txBody>
      </p:sp>
      <p:sp>
        <p:nvSpPr>
          <p:cNvPr id="3" name="Espace réservé du numéro de diapositive 2">
            <a:extLst>
              <a:ext uri="{FF2B5EF4-FFF2-40B4-BE49-F238E27FC236}">
                <a16:creationId xmlns:a16="http://schemas.microsoft.com/office/drawing/2014/main" id="{863E8795-3F60-88A8-F516-63727297DAA2}"/>
              </a:ext>
            </a:extLst>
          </p:cNvPr>
          <p:cNvSpPr>
            <a:spLocks noGrp="1"/>
          </p:cNvSpPr>
          <p:nvPr>
            <p:ph type="sldNum" sz="quarter" idx="12"/>
          </p:nvPr>
        </p:nvSpPr>
        <p:spPr/>
        <p:txBody>
          <a:bodyPr/>
          <a:lstStyle/>
          <a:p>
            <a:fld id="{CF4668DC-857F-487D-BFFA-8C0CA5037977}" type="slidenum">
              <a:rPr lang="fr-BE" smtClean="0"/>
              <a:t>7</a:t>
            </a:fld>
            <a:endParaRPr lang="fr-BE"/>
          </a:p>
        </p:txBody>
      </p:sp>
      <p:sp>
        <p:nvSpPr>
          <p:cNvPr id="4" name="Espace réservé du contenu 3">
            <a:extLst>
              <a:ext uri="{FF2B5EF4-FFF2-40B4-BE49-F238E27FC236}">
                <a16:creationId xmlns:a16="http://schemas.microsoft.com/office/drawing/2014/main" id="{9FF2EB55-93DE-262C-24E1-1AF226A7D184}"/>
              </a:ext>
            </a:extLst>
          </p:cNvPr>
          <p:cNvSpPr>
            <a:spLocks noGrp="1"/>
          </p:cNvSpPr>
          <p:nvPr>
            <p:ph sz="quarter" idx="1"/>
          </p:nvPr>
        </p:nvSpPr>
        <p:spPr>
          <a:xfrm>
            <a:off x="1219200" y="1447800"/>
            <a:ext cx="6460976" cy="4572000"/>
          </a:xfrm>
        </p:spPr>
        <p:txBody>
          <a:bodyPr/>
          <a:lstStyle/>
          <a:p>
            <a:r>
              <a:rPr lang="fr-CA" dirty="0"/>
              <a:t>Ajoutez un bouton de chaque côté du compteur et un bouton Reset sous le bouton moins. </a:t>
            </a:r>
          </a:p>
          <a:p>
            <a:pPr lvl="1"/>
            <a:r>
              <a:rPr lang="fr-CA" b="1" dirty="0"/>
              <a:t>Name</a:t>
            </a:r>
            <a:r>
              <a:rPr lang="fr-CA" dirty="0"/>
              <a:t>: </a:t>
            </a:r>
            <a:r>
              <a:rPr lang="fr-CA" dirty="0" err="1"/>
              <a:t>buttonPlus</a:t>
            </a:r>
            <a:r>
              <a:rPr lang="fr-CA" dirty="0"/>
              <a:t>, </a:t>
            </a:r>
            <a:r>
              <a:rPr lang="fr-CA" dirty="0" err="1"/>
              <a:t>buttonMoins</a:t>
            </a:r>
            <a:r>
              <a:rPr lang="fr-CA" dirty="0"/>
              <a:t>, </a:t>
            </a:r>
            <a:r>
              <a:rPr lang="fr-CA" dirty="0" err="1"/>
              <a:t>buttonReset</a:t>
            </a:r>
            <a:endParaRPr lang="fr-CA" dirty="0"/>
          </a:p>
          <a:p>
            <a:pPr lvl="1"/>
            <a:r>
              <a:rPr lang="fr-CA" b="1" dirty="0"/>
              <a:t>Font</a:t>
            </a:r>
            <a:r>
              <a:rPr lang="fr-CA" dirty="0"/>
              <a:t>: 11 pt, gras.</a:t>
            </a:r>
          </a:p>
          <a:p>
            <a:pPr lvl="1"/>
            <a:r>
              <a:rPr lang="fr-CA" b="1" dirty="0"/>
              <a:t>Taille</a:t>
            </a:r>
            <a:r>
              <a:rPr lang="fr-CA" dirty="0"/>
              <a:t>: ces boutons doivent être de même taille.</a:t>
            </a:r>
          </a:p>
          <a:p>
            <a:endParaRPr lang="fr-CA" dirty="0"/>
          </a:p>
          <a:p>
            <a:r>
              <a:rPr lang="fr-CA" dirty="0"/>
              <a:t>NB: Vous pouvez créer un premier bouton et procédez ensuite par copier-coller, ce qui permet de créer trois bouton de même taille facilement.</a:t>
            </a:r>
          </a:p>
          <a:p>
            <a:endParaRPr lang="fr-CA" dirty="0"/>
          </a:p>
        </p:txBody>
      </p:sp>
      <p:pic>
        <p:nvPicPr>
          <p:cNvPr id="6" name="Image 5">
            <a:extLst>
              <a:ext uri="{FF2B5EF4-FFF2-40B4-BE49-F238E27FC236}">
                <a16:creationId xmlns:a16="http://schemas.microsoft.com/office/drawing/2014/main" id="{EF11557F-2B9C-4AA0-5A3E-E6216ADBC18B}"/>
              </a:ext>
            </a:extLst>
          </p:cNvPr>
          <p:cNvPicPr>
            <a:picLocks noChangeAspect="1"/>
          </p:cNvPicPr>
          <p:nvPr/>
        </p:nvPicPr>
        <p:blipFill>
          <a:blip r:embed="rId2"/>
          <a:stretch>
            <a:fillRect/>
          </a:stretch>
        </p:blipFill>
        <p:spPr>
          <a:xfrm>
            <a:off x="8400975" y="1268760"/>
            <a:ext cx="3095625" cy="2324100"/>
          </a:xfrm>
          <a:prstGeom prst="rect">
            <a:avLst/>
          </a:prstGeom>
        </p:spPr>
      </p:pic>
    </p:spTree>
    <p:extLst>
      <p:ext uri="{BB962C8B-B14F-4D97-AF65-F5344CB8AC3E}">
        <p14:creationId xmlns:p14="http://schemas.microsoft.com/office/powerpoint/2010/main" val="368729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E249BD-125F-1F48-8E57-3E61FA8A5D1A}"/>
              </a:ext>
            </a:extLst>
          </p:cNvPr>
          <p:cNvSpPr>
            <a:spLocks noGrp="1"/>
          </p:cNvSpPr>
          <p:nvPr>
            <p:ph type="title"/>
          </p:nvPr>
        </p:nvSpPr>
        <p:spPr/>
        <p:txBody>
          <a:bodyPr/>
          <a:lstStyle/>
          <a:p>
            <a:r>
              <a:rPr lang="fr-CA" dirty="0"/>
              <a:t>Gestionnaire pour Incrémentation</a:t>
            </a:r>
          </a:p>
        </p:txBody>
      </p:sp>
      <p:sp>
        <p:nvSpPr>
          <p:cNvPr id="3" name="Espace réservé du numéro de diapositive 2">
            <a:extLst>
              <a:ext uri="{FF2B5EF4-FFF2-40B4-BE49-F238E27FC236}">
                <a16:creationId xmlns:a16="http://schemas.microsoft.com/office/drawing/2014/main" id="{01257F4C-BFF9-564D-6BC3-AC72040E8BAB}"/>
              </a:ext>
            </a:extLst>
          </p:cNvPr>
          <p:cNvSpPr>
            <a:spLocks noGrp="1"/>
          </p:cNvSpPr>
          <p:nvPr>
            <p:ph type="sldNum" sz="quarter" idx="12"/>
          </p:nvPr>
        </p:nvSpPr>
        <p:spPr/>
        <p:txBody>
          <a:bodyPr/>
          <a:lstStyle/>
          <a:p>
            <a:fld id="{CF4668DC-857F-487D-BFFA-8C0CA5037977}" type="slidenum">
              <a:rPr lang="fr-BE" smtClean="0"/>
              <a:t>8</a:t>
            </a:fld>
            <a:endParaRPr lang="fr-BE"/>
          </a:p>
        </p:txBody>
      </p:sp>
      <p:sp>
        <p:nvSpPr>
          <p:cNvPr id="4" name="Espace réservé du contenu 3">
            <a:extLst>
              <a:ext uri="{FF2B5EF4-FFF2-40B4-BE49-F238E27FC236}">
                <a16:creationId xmlns:a16="http://schemas.microsoft.com/office/drawing/2014/main" id="{2B36A680-660A-97BF-43C0-BEA4B1BB677E}"/>
              </a:ext>
            </a:extLst>
          </p:cNvPr>
          <p:cNvSpPr>
            <a:spLocks noGrp="1"/>
          </p:cNvSpPr>
          <p:nvPr>
            <p:ph sz="quarter" idx="1"/>
          </p:nvPr>
        </p:nvSpPr>
        <p:spPr>
          <a:xfrm>
            <a:off x="1219200" y="1447800"/>
            <a:ext cx="10363200" cy="2413248"/>
          </a:xfrm>
        </p:spPr>
        <p:txBody>
          <a:bodyPr/>
          <a:lstStyle/>
          <a:p>
            <a:r>
              <a:rPr lang="fr-CA" dirty="0"/>
              <a:t>Pour créer un gestionnaire d’événement associé à un bouton, vous pouvez le faire dans l’onglet des événements associés au bouton, comme on l’a vu dans le précédent PPT, ou alors double-cliquer directement sur le bouton concerné. </a:t>
            </a:r>
          </a:p>
          <a:p>
            <a:r>
              <a:rPr lang="fr-CA" dirty="0">
                <a:sym typeface="Wingdings" panose="05000000000000000000" pitchFamily="2" charset="2"/>
              </a:rPr>
              <a:t> Double-cliquez sur le bouton Plus, puis entrez le code suivant dans le gestionnaire:</a:t>
            </a:r>
          </a:p>
          <a:p>
            <a:endParaRPr lang="fr-CA" dirty="0"/>
          </a:p>
        </p:txBody>
      </p:sp>
      <p:pic>
        <p:nvPicPr>
          <p:cNvPr id="8" name="Image 7">
            <a:extLst>
              <a:ext uri="{FF2B5EF4-FFF2-40B4-BE49-F238E27FC236}">
                <a16:creationId xmlns:a16="http://schemas.microsoft.com/office/drawing/2014/main" id="{C67E30B2-85DD-0ABD-A9BE-EB52205B49B9}"/>
              </a:ext>
            </a:extLst>
          </p:cNvPr>
          <p:cNvPicPr>
            <a:picLocks noChangeAspect="1"/>
          </p:cNvPicPr>
          <p:nvPr/>
        </p:nvPicPr>
        <p:blipFill>
          <a:blip r:embed="rId2"/>
          <a:stretch>
            <a:fillRect/>
          </a:stretch>
        </p:blipFill>
        <p:spPr>
          <a:xfrm>
            <a:off x="1928812" y="3858136"/>
            <a:ext cx="8334375" cy="2390775"/>
          </a:xfrm>
          <a:prstGeom prst="rect">
            <a:avLst/>
          </a:prstGeom>
        </p:spPr>
      </p:pic>
    </p:spTree>
    <p:extLst>
      <p:ext uri="{BB962C8B-B14F-4D97-AF65-F5344CB8AC3E}">
        <p14:creationId xmlns:p14="http://schemas.microsoft.com/office/powerpoint/2010/main" val="563411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1EEE2-1B56-79DC-8DE0-9D61E52B1D82}"/>
              </a:ext>
            </a:extLst>
          </p:cNvPr>
          <p:cNvSpPr>
            <a:spLocks noGrp="1"/>
          </p:cNvSpPr>
          <p:nvPr>
            <p:ph type="title"/>
          </p:nvPr>
        </p:nvSpPr>
        <p:spPr/>
        <p:txBody>
          <a:bodyPr/>
          <a:lstStyle/>
          <a:p>
            <a:r>
              <a:rPr lang="fr-CA" dirty="0"/>
              <a:t>Remarques sur le code précédent</a:t>
            </a:r>
          </a:p>
        </p:txBody>
      </p:sp>
      <p:sp>
        <p:nvSpPr>
          <p:cNvPr id="3" name="Espace réservé du numéro de diapositive 2">
            <a:extLst>
              <a:ext uri="{FF2B5EF4-FFF2-40B4-BE49-F238E27FC236}">
                <a16:creationId xmlns:a16="http://schemas.microsoft.com/office/drawing/2014/main" id="{A460377B-C0E1-B76A-86B3-267DD306FC70}"/>
              </a:ext>
            </a:extLst>
          </p:cNvPr>
          <p:cNvSpPr>
            <a:spLocks noGrp="1"/>
          </p:cNvSpPr>
          <p:nvPr>
            <p:ph type="sldNum" sz="quarter" idx="12"/>
          </p:nvPr>
        </p:nvSpPr>
        <p:spPr/>
        <p:txBody>
          <a:bodyPr/>
          <a:lstStyle/>
          <a:p>
            <a:fld id="{CF4668DC-857F-487D-BFFA-8C0CA5037977}" type="slidenum">
              <a:rPr lang="fr-BE" smtClean="0"/>
              <a:t>9</a:t>
            </a:fld>
            <a:endParaRPr lang="fr-BE"/>
          </a:p>
        </p:txBody>
      </p:sp>
      <p:sp>
        <p:nvSpPr>
          <p:cNvPr id="4" name="Espace réservé du contenu 3">
            <a:extLst>
              <a:ext uri="{FF2B5EF4-FFF2-40B4-BE49-F238E27FC236}">
                <a16:creationId xmlns:a16="http://schemas.microsoft.com/office/drawing/2014/main" id="{3ECACA89-B6B2-146C-B066-2425A652987F}"/>
              </a:ext>
            </a:extLst>
          </p:cNvPr>
          <p:cNvSpPr>
            <a:spLocks noGrp="1"/>
          </p:cNvSpPr>
          <p:nvPr>
            <p:ph sz="quarter" idx="1"/>
          </p:nvPr>
        </p:nvSpPr>
        <p:spPr/>
        <p:txBody>
          <a:bodyPr/>
          <a:lstStyle/>
          <a:p>
            <a:r>
              <a:rPr lang="fr-CA" dirty="0"/>
              <a:t>D’abord, on ne peut pas incrémenter directement le contenu du </a:t>
            </a:r>
            <a:r>
              <a:rPr lang="fr-CA" dirty="0" err="1"/>
              <a:t>text</a:t>
            </a:r>
            <a:r>
              <a:rPr lang="fr-CA" dirty="0"/>
              <a:t> box, parce que ce contenu est textuel. </a:t>
            </a:r>
          </a:p>
          <a:p>
            <a:endParaRPr lang="fr-CA" dirty="0"/>
          </a:p>
          <a:p>
            <a:r>
              <a:rPr lang="fr-CA" dirty="0"/>
              <a:t>Il faut donc le convertir en entier pour faire l’opération d’incrémentation, puis reconvertir en texte pour afficher.</a:t>
            </a:r>
          </a:p>
          <a:p>
            <a:endParaRPr lang="fr-CA" dirty="0"/>
          </a:p>
          <a:p>
            <a:r>
              <a:rPr lang="fr-CA" dirty="0"/>
              <a:t>Mais il se pourrait que ce contenu ne soit pas un entier valide (l’utilisateur peut éditer le </a:t>
            </a:r>
            <a:r>
              <a:rPr lang="fr-CA" dirty="0" err="1"/>
              <a:t>text</a:t>
            </a:r>
            <a:r>
              <a:rPr lang="fr-CA" dirty="0"/>
              <a:t> box et entrer n’importe quoi), donc ça prend une validation.</a:t>
            </a:r>
          </a:p>
        </p:txBody>
      </p:sp>
    </p:spTree>
    <p:extLst>
      <p:ext uri="{BB962C8B-B14F-4D97-AF65-F5344CB8AC3E}">
        <p14:creationId xmlns:p14="http://schemas.microsoft.com/office/powerpoint/2010/main" val="30914291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ème FG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Thème FG1" id="{DE663AEA-8F10-415D-864D-CBAD16410287}" vid="{570C2127-7FB8-43B2-A9B3-C19B268386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B0AB0A34E5B14C847813A7C331BE6B" ma:contentTypeVersion="18" ma:contentTypeDescription="Crée un document." ma:contentTypeScope="" ma:versionID="6e329f5720d838046c697143c9aa70fc">
  <xsd:schema xmlns:xsd="http://www.w3.org/2001/XMLSchema" xmlns:xs="http://www.w3.org/2001/XMLSchema" xmlns:p="http://schemas.microsoft.com/office/2006/metadata/properties" xmlns:ns2="8e680f6e-00b8-45d0-9637-a3a9a1092a0f" xmlns:ns3="034a77ba-45dd-4c86-b4ae-c222efb3c743" xmlns:ns4="d5fc17b7-5162-4436-8561-9e120948f30a" targetNamespace="http://schemas.microsoft.com/office/2006/metadata/properties" ma:root="true" ma:fieldsID="642e4a9ed61bf97db3e6a7f2ab1ea1aa" ns2:_="" ns3:_="" ns4:_="">
    <xsd:import namespace="8e680f6e-00b8-45d0-9637-a3a9a1092a0f"/>
    <xsd:import namespace="034a77ba-45dd-4c86-b4ae-c222efb3c743"/>
    <xsd:import namespace="d5fc17b7-5162-4436-8561-9e120948f30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4: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680f6e-00b8-45d0-9637-a3a9a1092a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b817dc5a-2375-456f-89a2-c82d409c6359"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4a77ba-45dd-4c86-b4ae-c222efb3c743"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fc17b7-5162-4436-8561-9e120948f30a"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4d50d24f-e3a9-405d-abfe-c9b8a03cc6e7}" ma:internalName="TaxCatchAll" ma:showField="CatchAllData" ma:web="034a77ba-45dd-4c86-b4ae-c222efb3c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e680f6e-00b8-45d0-9637-a3a9a1092a0f">
      <Terms xmlns="http://schemas.microsoft.com/office/infopath/2007/PartnerControls"/>
    </lcf76f155ced4ddcb4097134ff3c332f>
    <TaxCatchAll xmlns="d5fc17b7-5162-4436-8561-9e120948f30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6B4D79-6ECC-455C-8FA9-BAC5AC6C1F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680f6e-00b8-45d0-9637-a3a9a1092a0f"/>
    <ds:schemaRef ds:uri="034a77ba-45dd-4c86-b4ae-c222efb3c743"/>
    <ds:schemaRef ds:uri="d5fc17b7-5162-4436-8561-9e120948f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CFE77B-8D7D-4653-BA9F-A653546B6199}">
  <ds:schemaRefs>
    <ds:schemaRef ds:uri="http://schemas.microsoft.com/office/2006/metadata/properties"/>
    <ds:schemaRef ds:uri="http://schemas.microsoft.com/office/infopath/2007/PartnerControls"/>
    <ds:schemaRef ds:uri="8e680f6e-00b8-45d0-9637-a3a9a1092a0f"/>
    <ds:schemaRef ds:uri="d5fc17b7-5162-4436-8561-9e120948f30a"/>
  </ds:schemaRefs>
</ds:datastoreItem>
</file>

<file path=customXml/itemProps3.xml><?xml version="1.0" encoding="utf-8"?>
<ds:datastoreItem xmlns:ds="http://schemas.openxmlformats.org/officeDocument/2006/customXml" ds:itemID="{C92F2ED8-371A-4F9B-828D-92C3E9223B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Thème FG1</Template>
  <TotalTime>48541</TotalTime>
  <Words>2236</Words>
  <Application>Microsoft Office PowerPoint</Application>
  <PresentationFormat>Grand écran</PresentationFormat>
  <Paragraphs>247</Paragraphs>
  <Slides>37</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37</vt:i4>
      </vt:variant>
    </vt:vector>
  </HeadingPairs>
  <TitlesOfParts>
    <vt:vector size="44" baseType="lpstr">
      <vt:lpstr>Calibri</vt:lpstr>
      <vt:lpstr>Cambria Math</vt:lpstr>
      <vt:lpstr>Franklin Gothic Book</vt:lpstr>
      <vt:lpstr>Perpetua</vt:lpstr>
      <vt:lpstr>Wingdings</vt:lpstr>
      <vt:lpstr>Wingdings 2</vt:lpstr>
      <vt:lpstr>Thème FG1</vt:lpstr>
      <vt:lpstr>Winforms designer 2 (Contrôles de base et modèle)</vt:lpstr>
      <vt:lpstr>Les contrôles de base et le modèle</vt:lpstr>
      <vt:lpstr>Boîte à outils (rappel)</vt:lpstr>
      <vt:lpstr>Propriétés du formulaire</vt:lpstr>
      <vt:lpstr>Label</vt:lpstr>
      <vt:lpstr>TextBox</vt:lpstr>
      <vt:lpstr>Bouton</vt:lpstr>
      <vt:lpstr>Gestionnaire pour Incrémentation</vt:lpstr>
      <vt:lpstr>Remarques sur le code précédent</vt:lpstr>
      <vt:lpstr>Gestionnaires pour Moins et Reset</vt:lpstr>
      <vt:lpstr>1. Bon fonctionnement boutons</vt:lpstr>
      <vt:lpstr>InitializeComponent 1</vt:lpstr>
      <vt:lpstr>InitializeComponent 2</vt:lpstr>
      <vt:lpstr>InitializeComponent 3</vt:lpstr>
      <vt:lpstr>Résumé des contrôles de base</vt:lpstr>
      <vt:lpstr>Ajout d’un modèle</vt:lpstr>
      <vt:lpstr>Modèle et Vue</vt:lpstr>
      <vt:lpstr>Introduire notre modèle</vt:lpstr>
      <vt:lpstr>La classe Compteur</vt:lpstr>
      <vt:lpstr>Création du modèle</vt:lpstr>
      <vt:lpstr>Stockage du modèle dans le formulaire</vt:lpstr>
      <vt:lpstr>Répercuter()</vt:lpstr>
      <vt:lpstr>Bouton incrémenter (version 2)</vt:lpstr>
      <vt:lpstr>Validation avec modèle</vt:lpstr>
      <vt:lpstr>Modifier le texte modifie le modèle</vt:lpstr>
      <vt:lpstr>2. Modification du compte - validation et saisie</vt:lpstr>
      <vt:lpstr>Ajuster l’interface selon l’état du modèle</vt:lpstr>
      <vt:lpstr>Activer et désactiver un bouton</vt:lpstr>
      <vt:lpstr>3. Activation et désactivation: test et saisie</vt:lpstr>
      <vt:lpstr>Sérialisation et désérialisation</vt:lpstr>
      <vt:lpstr>Sérialisation et désérialisation: explications</vt:lpstr>
      <vt:lpstr>4. Sérialisation et saisie</vt:lpstr>
      <vt:lpstr>5. Désérialisation et saisie</vt:lpstr>
      <vt:lpstr>Résumé modèle</vt:lpstr>
      <vt:lpstr>6. Git final</vt:lpstr>
      <vt:lpstr>Récapitulatif des saisies</vt:lpstr>
      <vt:lpstr>Auto-évaluation et remise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Révision des types</dc:title>
  <dc:creator>Frédéric Guérin</dc:creator>
  <cp:lastModifiedBy>Remi Labelle</cp:lastModifiedBy>
  <cp:revision>1527</cp:revision>
  <dcterms:created xsi:type="dcterms:W3CDTF">2018-01-19T02:20:37Z</dcterms:created>
  <dcterms:modified xsi:type="dcterms:W3CDTF">2025-04-11T17:16:36Z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0x010100DEB0AB0A34E5B14C847813A7C331BE6B</vt:lpwstr>
  </property>
</Properties>
</file>