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84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6DDE-66A5-9D47-9428-8DC1015AD382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158A-E135-FE47-891B-E44836A98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051" y="221278"/>
            <a:ext cx="2819089" cy="4656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9722" y="221278"/>
            <a:ext cx="5097833" cy="46564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7105" y="234642"/>
            <a:ext cx="25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OpenPMD</a:t>
            </a:r>
            <a:r>
              <a:rPr lang="en-US" dirty="0" smtClean="0">
                <a:latin typeface="Avenir Book"/>
                <a:cs typeface="Avenir Book"/>
              </a:rPr>
              <a:t> Classes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51" y="234642"/>
            <a:ext cx="25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VisIt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>
                <a:latin typeface="Avenir Book"/>
                <a:cs typeface="Avenir Book"/>
              </a:rPr>
              <a:t>p</a:t>
            </a:r>
            <a:r>
              <a:rPr lang="en-US" dirty="0" smtClean="0">
                <a:latin typeface="Avenir Book"/>
                <a:cs typeface="Avenir Book"/>
              </a:rPr>
              <a:t>lugin files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451" y="1067907"/>
            <a:ext cx="2511202" cy="10759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967" y="1077442"/>
            <a:ext cx="236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venir Book"/>
                <a:cs typeface="Avenir Book"/>
              </a:rPr>
              <a:t>avtOpenPMDFileFormat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967" y="1468565"/>
            <a:ext cx="2309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This class is an interface that enables </a:t>
            </a:r>
            <a:r>
              <a:rPr lang="en-US" sz="1000" dirty="0" err="1" smtClean="0">
                <a:latin typeface="Avenir Book"/>
                <a:cs typeface="Avenir Book"/>
              </a:rPr>
              <a:t>VisIt</a:t>
            </a:r>
            <a:r>
              <a:rPr lang="en-US" sz="1000" dirty="0" smtClean="0">
                <a:latin typeface="Avenir Book"/>
                <a:cs typeface="Avenir Book"/>
              </a:rPr>
              <a:t> to understand </a:t>
            </a:r>
            <a:r>
              <a:rPr lang="en-US" sz="1000" dirty="0" err="1" smtClean="0">
                <a:latin typeface="Avenir Book"/>
                <a:cs typeface="Avenir Book"/>
              </a:rPr>
              <a:t>OpenPMD</a:t>
            </a:r>
            <a:r>
              <a:rPr lang="en-US" sz="1000" dirty="0" smtClean="0">
                <a:latin typeface="Avenir Book"/>
                <a:cs typeface="Avenir Book"/>
              </a:rPr>
              <a:t> files and to convert them in </a:t>
            </a:r>
            <a:r>
              <a:rPr lang="en-US" sz="1000" dirty="0" err="1" smtClean="0">
                <a:latin typeface="Avenir Book"/>
                <a:cs typeface="Avenir Book"/>
              </a:rPr>
              <a:t>Vtk</a:t>
            </a:r>
            <a:r>
              <a:rPr lang="en-US" sz="1000" dirty="0" smtClean="0">
                <a:latin typeface="Avenir Book"/>
                <a:cs typeface="Avenir Book"/>
              </a:rPr>
              <a:t> objects.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4422" y="787481"/>
            <a:ext cx="4801111" cy="9814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57105" y="787481"/>
            <a:ext cx="230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venir Book"/>
                <a:cs typeface="Avenir Book"/>
              </a:rPr>
              <a:t>PMDFile</a:t>
            </a:r>
            <a:endParaRPr lang="en-US" sz="1400" dirty="0" smtClean="0"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8307" y="1095258"/>
            <a:ext cx="460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This top class enables to open and read </a:t>
            </a:r>
            <a:r>
              <a:rPr lang="en-US" sz="1000" dirty="0" err="1" smtClean="0">
                <a:latin typeface="Avenir Book"/>
                <a:cs typeface="Avenir Book"/>
              </a:rPr>
              <a:t>OpenPMD</a:t>
            </a:r>
            <a:r>
              <a:rPr lang="en-US" sz="1000" dirty="0" smtClean="0">
                <a:latin typeface="Avenir Book"/>
                <a:cs typeface="Avenir Book"/>
              </a:rPr>
              <a:t> files (by scanning Iterations, Particles and Fields datasets) and contains the main file properties.</a:t>
            </a:r>
            <a:endParaRPr lang="en-US" sz="1000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2875274" y="1278183"/>
            <a:ext cx="107914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54422" y="1998166"/>
            <a:ext cx="4801111" cy="9265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57105" y="2035032"/>
            <a:ext cx="230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venir Book"/>
                <a:cs typeface="Avenir Book"/>
              </a:rPr>
              <a:t>PMDIteration</a:t>
            </a:r>
            <a:endParaRPr lang="en-US" sz="1400" dirty="0" smtClean="0"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23" idx="0"/>
            <a:endCxn id="12" idx="2"/>
          </p:cNvCxnSpPr>
          <p:nvPr/>
        </p:nvCxnSpPr>
        <p:spPr>
          <a:xfrm flipV="1">
            <a:off x="6354978" y="1768885"/>
            <a:ext cx="0" cy="22928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3904" y="2275053"/>
            <a:ext cx="460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This class represents an iteration. It contains 2 vectors respectively for the field objects and particle objects. 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967" y="536674"/>
            <a:ext cx="236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venir Book"/>
                <a:cs typeface="Avenir Book"/>
              </a:rPr>
              <a:t>Generated via xml2avt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54422" y="3134837"/>
            <a:ext cx="2261045" cy="1579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94488" y="3134837"/>
            <a:ext cx="2261045" cy="1579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35181" y="3139604"/>
            <a:ext cx="230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venir Book"/>
                <a:cs typeface="Avenir Book"/>
              </a:rPr>
              <a:t>PMDField</a:t>
            </a:r>
            <a:endParaRPr lang="en-US" sz="1400" dirty="0" smtClean="0"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6382" y="3150841"/>
            <a:ext cx="230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Avenir Book"/>
                <a:cs typeface="Avenir Book"/>
              </a:rPr>
              <a:t>PMDParticle</a:t>
            </a:r>
            <a:endParaRPr lang="en-US" sz="1400" dirty="0" smtClean="0">
              <a:latin typeface="Avenir Book"/>
              <a:cs typeface="Avenir Boo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53904" y="2639976"/>
            <a:ext cx="460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Vector &lt;</a:t>
            </a:r>
            <a:r>
              <a:rPr lang="en-US" sz="1000" dirty="0" err="1" smtClean="0">
                <a:latin typeface="Avenir Book"/>
                <a:cs typeface="Avenir Book"/>
              </a:rPr>
              <a:t>PMDField</a:t>
            </a:r>
            <a:r>
              <a:rPr lang="en-US" sz="1000" dirty="0" smtClean="0">
                <a:latin typeface="Avenir Book"/>
                <a:cs typeface="Avenir Book"/>
              </a:rPr>
              <a:t>&gt; Fields; Vector &lt;</a:t>
            </a:r>
            <a:r>
              <a:rPr lang="en-US" sz="1000" dirty="0" err="1" smtClean="0">
                <a:latin typeface="Avenir Book"/>
                <a:cs typeface="Avenir Book"/>
              </a:rPr>
              <a:t>PMDParticle</a:t>
            </a:r>
            <a:r>
              <a:rPr lang="en-US" sz="1000" dirty="0" smtClean="0">
                <a:latin typeface="Avenir Book"/>
                <a:cs typeface="Avenir Book"/>
              </a:rPr>
              <a:t>&gt; Particles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28307" y="1493213"/>
            <a:ext cx="4602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Vector &lt;</a:t>
            </a:r>
            <a:r>
              <a:rPr lang="en-US" sz="1000" dirty="0" err="1" smtClean="0">
                <a:latin typeface="Avenir Book"/>
                <a:cs typeface="Avenir Book"/>
              </a:rPr>
              <a:t>PMDIteration</a:t>
            </a:r>
            <a:r>
              <a:rPr lang="en-US" sz="1000" dirty="0" smtClean="0">
                <a:latin typeface="Avenir Book"/>
                <a:cs typeface="Avenir Book"/>
              </a:rPr>
              <a:t>&gt; Iterations;</a:t>
            </a:r>
            <a:endParaRPr lang="en-US" sz="1000" dirty="0">
              <a:latin typeface="Avenir Book"/>
              <a:cs typeface="Avenir Book"/>
            </a:endParaRPr>
          </a:p>
        </p:txBody>
      </p:sp>
      <p:cxnSp>
        <p:nvCxnSpPr>
          <p:cNvPr id="36" name="Straight Arrow Connector 35"/>
          <p:cNvCxnSpPr>
            <a:stCxn id="30" idx="0"/>
          </p:cNvCxnSpPr>
          <p:nvPr/>
        </p:nvCxnSpPr>
        <p:spPr>
          <a:xfrm flipH="1" flipV="1">
            <a:off x="5083401" y="2924712"/>
            <a:ext cx="1544" cy="21012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66763" y="2924712"/>
            <a:ext cx="1544" cy="21012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56468" y="3458618"/>
            <a:ext cx="2078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This class represents a field dataset.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9002" y="3464361"/>
            <a:ext cx="207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latin typeface="Avenir Book"/>
                <a:cs typeface="Avenir Book"/>
              </a:rPr>
              <a:t>This class represents a particle group. It contains a list of scalar (positions</a:t>
            </a:r>
            <a:r>
              <a:rPr lang="is-IS" sz="1000" dirty="0" smtClean="0">
                <a:latin typeface="Avenir Book"/>
                <a:cs typeface="Avenir Book"/>
              </a:rPr>
              <a:t>…</a:t>
            </a:r>
            <a:r>
              <a:rPr lang="en-US" sz="1000" dirty="0" smtClean="0">
                <a:latin typeface="Avenir Book"/>
                <a:cs typeface="Avenir Book"/>
              </a:rPr>
              <a:t>) and vector data (momentum</a:t>
            </a:r>
            <a:r>
              <a:rPr lang="is-IS" sz="1000" dirty="0" smtClean="0">
                <a:latin typeface="Avenir Book"/>
                <a:cs typeface="Avenir Book"/>
              </a:rPr>
              <a:t>…</a:t>
            </a:r>
            <a:r>
              <a:rPr lang="en-US" sz="1000" dirty="0" smtClean="0">
                <a:latin typeface="Avenir Book"/>
                <a:cs typeface="Avenir Book"/>
              </a:rPr>
              <a:t>)</a:t>
            </a:r>
            <a:endParaRPr lang="en-US" sz="10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1871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127</Words>
  <Application>Microsoft Macintosh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NERSC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Lobet</dc:creator>
  <cp:lastModifiedBy>Mathieu Lobet</cp:lastModifiedBy>
  <cp:revision>27</cp:revision>
  <dcterms:created xsi:type="dcterms:W3CDTF">2016-10-26T02:17:58Z</dcterms:created>
  <dcterms:modified xsi:type="dcterms:W3CDTF">2016-10-26T03:04:54Z</dcterms:modified>
</cp:coreProperties>
</file>