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BD71F-CD04-436F-A8D6-783676DA81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9EEFA-F466-47F3-8AF0-08B82F88B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40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Vianney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Payelle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- Rémi Rigal -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Noëlie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 userDrawn="1"/>
        </p:nvSpPr>
        <p:spPr>
          <a:xfrm>
            <a:off x="0" y="1167392"/>
            <a:ext cx="914400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PowerEnjoy Project</a:t>
            </a:r>
            <a:endParaRPr lang="fr-FR" sz="18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TextShape 2"/>
          <p:cNvSpPr txBox="1"/>
          <p:nvPr userDrawn="1"/>
        </p:nvSpPr>
        <p:spPr>
          <a:xfrm>
            <a:off x="0" y="2590552"/>
            <a:ext cx="9144000" cy="76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RASD presentation</a:t>
            </a:r>
            <a:endParaRPr lang="en-GB" sz="32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 userDrawn="1"/>
        </p:nvSpPr>
        <p:spPr>
          <a:xfrm>
            <a:off x="741960" y="5618160"/>
            <a:ext cx="77900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Vianney</a:t>
            </a:r>
            <a:r>
              <a:rPr lang="en-GB" sz="14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Payelle</a:t>
            </a:r>
            <a:r>
              <a:rPr lang="en-GB" sz="14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Rémi Rigal - </a:t>
            </a: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Noëlie</a:t>
            </a:r>
            <a:r>
              <a:rPr lang="en-GB" sz="14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Ramuzat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21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560" y="1295400"/>
            <a:ext cx="8076840" cy="483036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spcBef>
                <a:spcPts val="500"/>
              </a:spcBef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fr-F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Modifiez le style des sous-titres du masque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228600" y="990600"/>
            <a:ext cx="6705600" cy="21600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2051720" y="260648"/>
            <a:ext cx="5400551" cy="647129"/>
          </a:xfrm>
        </p:spPr>
        <p:txBody>
          <a:bodyPr anchor="ctr"/>
          <a:lstStyle>
            <a:lvl1pPr marL="0" indent="0">
              <a:buNone/>
              <a:defRPr sz="3600">
                <a:solidFill>
                  <a:srgbClr val="C00000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228600" y="990600"/>
            <a:ext cx="6705600" cy="21600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2051720" y="260648"/>
            <a:ext cx="5400551" cy="647129"/>
          </a:xfrm>
        </p:spPr>
        <p:txBody>
          <a:bodyPr anchor="ctr"/>
          <a:lstStyle>
            <a:lvl1pPr marL="0" indent="0">
              <a:buNone/>
              <a:defRPr sz="3600">
                <a:solidFill>
                  <a:srgbClr val="C00000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35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228600" y="990600"/>
            <a:ext cx="6705600" cy="21600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263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7"/>
          <a:stretch/>
        </p:blipFill>
        <p:spPr>
          <a:xfrm>
            <a:off x="7596360" y="188640"/>
            <a:ext cx="1264320" cy="126432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611560" y="6356520"/>
            <a:ext cx="5904656" cy="36468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Vianney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Payelle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- Rémi Rigal -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Noëlie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3" y="188640"/>
            <a:ext cx="1552997" cy="81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9603" y="1007603"/>
            <a:ext cx="45719" cy="5697997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76663" y="1007602"/>
            <a:ext cx="45719" cy="4631197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7617" y="1002840"/>
            <a:ext cx="45719" cy="5257800"/>
          </a:xfrm>
          <a:prstGeom prst="rect">
            <a:avLst/>
          </a:prstGeom>
          <a:solidFill>
            <a:srgbClr val="FDD7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  <p:sldLayoutId id="214748365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3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10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pic>
        <p:nvPicPr>
          <p:cNvPr id="8" name="Image 3"/>
          <p:cNvPicPr/>
          <p:nvPr/>
        </p:nvPicPr>
        <p:blipFill>
          <a:blip r:embed="rId2"/>
          <a:stretch/>
        </p:blipFill>
        <p:spPr>
          <a:xfrm>
            <a:off x="1691680" y="1244104"/>
            <a:ext cx="2401200" cy="4921200"/>
          </a:xfrm>
          <a:prstGeom prst="rect">
            <a:avLst/>
          </a:prstGeom>
          <a:ln>
            <a:noFill/>
          </a:ln>
        </p:spPr>
      </p:pic>
      <p:pic>
        <p:nvPicPr>
          <p:cNvPr id="9" name="Image 4"/>
          <p:cNvPicPr/>
          <p:nvPr/>
        </p:nvPicPr>
        <p:blipFill>
          <a:blip r:embed="rId3"/>
          <a:stretch/>
        </p:blipFill>
        <p:spPr>
          <a:xfrm>
            <a:off x="5076056" y="1244104"/>
            <a:ext cx="2401200" cy="492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7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11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Scenarios</a:t>
            </a:r>
            <a:endParaRPr lang="fr-FR" dirty="0"/>
          </a:p>
        </p:txBody>
      </p:sp>
      <p:pic>
        <p:nvPicPr>
          <p:cNvPr id="8" name="Espace réservé du contenu 3"/>
          <p:cNvPicPr/>
          <p:nvPr/>
        </p:nvPicPr>
        <p:blipFill rotWithShape="1">
          <a:blip r:embed="rId2"/>
          <a:srcRect l="890" t="3547" r="6575" b="50600"/>
          <a:stretch/>
        </p:blipFill>
        <p:spPr>
          <a:xfrm>
            <a:off x="1250378" y="1484784"/>
            <a:ext cx="6643245" cy="45867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1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12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Scenarios</a:t>
            </a:r>
            <a:endParaRPr lang="fr-FR" dirty="0"/>
          </a:p>
        </p:txBody>
      </p:sp>
      <p:pic>
        <p:nvPicPr>
          <p:cNvPr id="5" name="Espace réservé du contenu 3"/>
          <p:cNvPicPr/>
          <p:nvPr/>
        </p:nvPicPr>
        <p:blipFill rotWithShape="1">
          <a:blip r:embed="rId2"/>
          <a:srcRect l="890" t="49220" r="6575" b="5108"/>
          <a:stretch/>
        </p:blipFill>
        <p:spPr>
          <a:xfrm>
            <a:off x="1218042" y="1340768"/>
            <a:ext cx="6707917" cy="46130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6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13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Use Cases</a:t>
            </a:r>
          </a:p>
        </p:txBody>
      </p:sp>
      <p:pic>
        <p:nvPicPr>
          <p:cNvPr id="5" name="Espace réservé du contenu 3"/>
          <p:cNvPicPr/>
          <p:nvPr/>
        </p:nvPicPr>
        <p:blipFill>
          <a:blip r:embed="rId2"/>
          <a:stretch/>
        </p:blipFill>
        <p:spPr>
          <a:xfrm>
            <a:off x="467544" y="2060848"/>
            <a:ext cx="8496944" cy="32443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4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14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sz="2800" i="1" dirty="0" smtClean="0"/>
              <a:t>(</a:t>
            </a:r>
            <a:r>
              <a:rPr lang="fr-FR" sz="2800" i="1" dirty="0" err="1" smtClean="0"/>
              <a:t>simplified</a:t>
            </a:r>
            <a:r>
              <a:rPr lang="fr-FR" sz="2800" i="1" dirty="0" smtClean="0"/>
              <a:t>)</a:t>
            </a:r>
            <a:endParaRPr lang="fr-FR" sz="2800" i="1" dirty="0"/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631848" y="1484784"/>
            <a:ext cx="7880304" cy="4896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6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/>
          <p:cNvPicPr/>
          <p:nvPr/>
        </p:nvPicPr>
        <p:blipFill>
          <a:blip r:embed="rId2"/>
          <a:srcRect l="9703" t="310" r="7985"/>
          <a:stretch/>
        </p:blipFill>
        <p:spPr>
          <a:xfrm>
            <a:off x="483724" y="1469900"/>
            <a:ext cx="8336748" cy="4983436"/>
          </a:xfrm>
          <a:prstGeom prst="rect">
            <a:avLst/>
          </a:prstGeom>
          <a:ln>
            <a:noFill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15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Alloy</a:t>
            </a:r>
            <a:r>
              <a:rPr lang="fr-FR" dirty="0" smtClean="0"/>
              <a:t>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1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16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27684" y="134076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Thank</a:t>
            </a:r>
            <a:r>
              <a:rPr lang="fr-FR" sz="5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 </a:t>
            </a:r>
            <a:r>
              <a:rPr lang="fr-FR" sz="5400" dirty="0" err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you</a:t>
            </a:r>
            <a:endParaRPr lang="fr-FR" sz="5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57" y="2430152"/>
            <a:ext cx="6410486" cy="33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Requirements Analysis</a:t>
            </a:r>
          </a:p>
          <a:p>
            <a:r>
              <a:rPr lang="en-US" dirty="0" smtClean="0"/>
              <a:t>Scenarios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Alloy Model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mtClean="0"/>
              <a:t>Content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2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07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The driver can</a:t>
            </a:r>
            <a:r>
              <a:rPr lang="en-US" sz="1800" dirty="0"/>
              <a:t> 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Register/log into the system 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Locate available cars within a distance around a position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Reserve a car for up to 1hour 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Unlock a reserved car if he is close enough and pick it up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 the saving money option and give his destination 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The system should</a:t>
            </a:r>
            <a:r>
              <a:rPr lang="en-US" sz="1800" dirty="0"/>
              <a:t> 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charging once the car ignites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 charging once the car is parked in a safe area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discounts/charges according to the driver’s ride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 power grid station to the driver selecting  the saving money option 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 the driver of the cost in real time 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the price of the ride at the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3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2709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Ensure </a:t>
            </a:r>
            <a:r>
              <a:rPr lang="en-US" dirty="0"/>
              <a:t>safety of driver details and </a:t>
            </a:r>
            <a:r>
              <a:rPr lang="en-US" dirty="0" smtClean="0"/>
              <a:t>transactions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system is compliant with local laws about drivers’ </a:t>
            </a:r>
            <a:r>
              <a:rPr lang="en-US" dirty="0" smtClean="0"/>
              <a:t>details</a:t>
            </a:r>
            <a:endParaRPr lang="en-US" dirty="0"/>
          </a:p>
          <a:p>
            <a:r>
              <a:rPr lang="en-US" dirty="0"/>
              <a:t>The system can work with most of online mean of payment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4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3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The driver 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 driver license, piece of identity, mean of payment, smartphone with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localization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legally responsible for his actions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ignite the engine after unlock it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reliable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The system 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communicates with the car at anytime, anywhere (knows its position…)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only be accessed by the smartphone application 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Knows the position of safe areas, special parking areas and power grid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5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The car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car position can be known at anytime, anywhere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count the passengers number 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an interface to communicate with the driver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set to unavailable by the maintenance service when it is damaged 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The company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 maintenance and insurance service for cars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a sufficient amount of safe areas/power grid stations to cover the city</a:t>
            </a:r>
          </a:p>
          <a:p>
            <a:endParaRPr lang="fr-FR" sz="20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6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Assumptions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66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r>
              <a:rPr lang="en-US" dirty="0"/>
              <a:t>of driver’s </a:t>
            </a:r>
            <a:r>
              <a:rPr lang="en-US" dirty="0" smtClean="0"/>
              <a:t>details and </a:t>
            </a:r>
            <a:r>
              <a:rPr lang="en-US" dirty="0"/>
              <a:t>access</a:t>
            </a:r>
          </a:p>
          <a:p>
            <a:r>
              <a:rPr lang="en-US" dirty="0"/>
              <a:t>Security/Confidentiality for registration, log in and payment</a:t>
            </a:r>
          </a:p>
          <a:p>
            <a:r>
              <a:rPr lang="en-US" dirty="0"/>
              <a:t>Management of car and drivers status</a:t>
            </a:r>
          </a:p>
          <a:p>
            <a:r>
              <a:rPr lang="en-US" dirty="0"/>
              <a:t>Management of reservation and reservation fee’s</a:t>
            </a:r>
          </a:p>
          <a:p>
            <a:r>
              <a:rPr lang="en-US" dirty="0"/>
              <a:t>Management of car’s access for the driver</a:t>
            </a:r>
          </a:p>
          <a:p>
            <a:r>
              <a:rPr lang="en-US" dirty="0"/>
              <a:t>Management of the different areas in the system</a:t>
            </a:r>
          </a:p>
          <a:p>
            <a:r>
              <a:rPr lang="en-US" dirty="0"/>
              <a:t>Management of ride and eventually discounts </a:t>
            </a:r>
          </a:p>
          <a:p>
            <a:r>
              <a:rPr lang="en-US" dirty="0"/>
              <a:t>Management of car’s battery level</a:t>
            </a:r>
          </a:p>
          <a:p>
            <a:r>
              <a:rPr lang="en-US" dirty="0"/>
              <a:t>Communication with </a:t>
            </a:r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7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1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Algorithm</a:t>
            </a:r>
            <a:r>
              <a:rPr lang="fr-FR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lang="fr-FR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provide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available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/>
              </a:rPr>
              <a:t> cars to </a:t>
            </a:r>
            <a:r>
              <a:rPr lang="fr-FR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drivers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Algorithm</a:t>
            </a:r>
            <a:r>
              <a:rPr lang="fr-FR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lang="fr-FR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provide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/>
              </a:rPr>
              <a:t> destination </a:t>
            </a:r>
            <a:r>
              <a:rPr lang="fr-FR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mixing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/>
              </a:rPr>
              <a:t> distributions of cars and drivers’ final </a:t>
            </a:r>
            <a:r>
              <a:rPr lang="fr-FR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destinations</a:t>
            </a:r>
            <a:endParaRPr lang="fr-FR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8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9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pic>
        <p:nvPicPr>
          <p:cNvPr id="5" name="Image 10"/>
          <p:cNvPicPr/>
          <p:nvPr/>
        </p:nvPicPr>
        <p:blipFill>
          <a:blip r:embed="rId2"/>
          <a:stretch/>
        </p:blipFill>
        <p:spPr>
          <a:xfrm>
            <a:off x="1688054" y="1245432"/>
            <a:ext cx="2402216" cy="4919872"/>
          </a:xfrm>
          <a:prstGeom prst="rect">
            <a:avLst/>
          </a:prstGeom>
          <a:ln>
            <a:noFill/>
          </a:ln>
        </p:spPr>
      </p:pic>
      <p:pic>
        <p:nvPicPr>
          <p:cNvPr id="6" name="Image 11"/>
          <p:cNvPicPr/>
          <p:nvPr/>
        </p:nvPicPr>
        <p:blipFill>
          <a:blip r:embed="rId3"/>
          <a:stretch/>
        </p:blipFill>
        <p:spPr>
          <a:xfrm>
            <a:off x="5072414" y="1245432"/>
            <a:ext cx="2401200" cy="49198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2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- PowerEnjo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- PowerEnjoy</Template>
  <TotalTime>35</TotalTime>
  <Words>299</Words>
  <Application>Microsoft Office PowerPoint</Application>
  <PresentationFormat>Affichage à l'écran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Theme - PowerEnjoy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Rigal</dc:creator>
  <cp:lastModifiedBy>noëlie ramuzat</cp:lastModifiedBy>
  <cp:revision>33</cp:revision>
  <dcterms:created xsi:type="dcterms:W3CDTF">2016-11-16T00:12:24Z</dcterms:created>
  <dcterms:modified xsi:type="dcterms:W3CDTF">2016-11-16T07:44:27Z</dcterms:modified>
</cp:coreProperties>
</file>