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70" r:id="rId14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110" d="100"/>
          <a:sy n="110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BD71F-CD04-436F-A8D6-783676DA8164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EEFA-F466-47F3-8AF0-08B82F88B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0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Vianney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Payelle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- Rémi Rigal -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Noëlie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 userDrawn="1"/>
        </p:nvSpPr>
        <p:spPr>
          <a:xfrm>
            <a:off x="0" y="1167392"/>
            <a:ext cx="91440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PowerEnjoy Project</a:t>
            </a:r>
            <a:endParaRPr lang="fr-FR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TextShape 2"/>
          <p:cNvSpPr txBox="1"/>
          <p:nvPr userDrawn="1"/>
        </p:nvSpPr>
        <p:spPr>
          <a:xfrm>
            <a:off x="0" y="2590552"/>
            <a:ext cx="9144000" cy="76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RASD presentation</a:t>
            </a:r>
            <a:endParaRPr lang="en-GB" sz="32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 userDrawn="1"/>
        </p:nvSpPr>
        <p:spPr>
          <a:xfrm>
            <a:off x="741960" y="5618160"/>
            <a:ext cx="7790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Vianney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Payelle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Rémi Rigal -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Noëlie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Ramuzat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21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 - 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 userDrawn="1"/>
        </p:nvSpPr>
        <p:spPr>
          <a:xfrm>
            <a:off x="0" y="1167392"/>
            <a:ext cx="91440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PowerEnjoy Project</a:t>
            </a:r>
            <a:endParaRPr lang="fr-FR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TextShape 2"/>
          <p:cNvSpPr txBox="1"/>
          <p:nvPr userDrawn="1"/>
        </p:nvSpPr>
        <p:spPr>
          <a:xfrm>
            <a:off x="0" y="2590552"/>
            <a:ext cx="9144000" cy="76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</a:t>
            </a:r>
            <a:r>
              <a:rPr lang="en-GB" sz="3200" b="1" strike="noStrike" spc="-1" baseline="0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Document</a:t>
            </a:r>
            <a:r>
              <a:rPr lang="en-GB" sz="3200" b="1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32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</a:t>
            </a:r>
            <a:endParaRPr lang="en-GB" sz="32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 userDrawn="1"/>
        </p:nvSpPr>
        <p:spPr>
          <a:xfrm>
            <a:off x="741960" y="5618160"/>
            <a:ext cx="7790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Vianney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Payelle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Rémi Rigal -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Noëlie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Ramuzat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03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560" y="1295400"/>
            <a:ext cx="8076840" cy="483036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spcBef>
                <a:spcPts val="500"/>
              </a:spcBef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fr-F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Modifiez le style des sous-titres du masque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051720" y="260648"/>
            <a:ext cx="5400551" cy="647129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051720" y="260648"/>
            <a:ext cx="5400551" cy="647129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35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63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8"/>
          <a:stretch/>
        </p:blipFill>
        <p:spPr>
          <a:xfrm>
            <a:off x="7596360" y="188640"/>
            <a:ext cx="1264320" cy="126432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611560" y="6356520"/>
            <a:ext cx="5904656" cy="36468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Vianney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Payelle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- Rémi Rigal -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Noëlie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3" y="188640"/>
            <a:ext cx="1552997" cy="8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9603" y="1007603"/>
            <a:ext cx="45719" cy="5697997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6663" y="1007602"/>
            <a:ext cx="45719" cy="4631197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7617" y="1002840"/>
            <a:ext cx="45719" cy="5257800"/>
          </a:xfrm>
          <a:prstGeom prst="rect">
            <a:avLst/>
          </a:prstGeom>
          <a:solidFill>
            <a:srgbClr val="FDD7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0" r:id="rId4"/>
    <p:sldLayoutId id="2147483653" r:id="rId5"/>
    <p:sldLayoutId id="214748365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10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Car </a:t>
            </a:r>
            <a:r>
              <a:rPr lang="fr-FR" dirty="0" err="1" smtClean="0"/>
              <a:t>Unlocking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608" y="1484784"/>
            <a:ext cx="7198784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2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11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BCE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t="4150" r="2883" b="3880"/>
          <a:stretch/>
        </p:blipFill>
        <p:spPr bwMode="auto">
          <a:xfrm>
            <a:off x="827584" y="1412776"/>
            <a:ext cx="709126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68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1300" dirty="0"/>
              <a:t>G1: Allow driver to register the system by providing credential and payment details </a:t>
            </a:r>
          </a:p>
          <a:p>
            <a:r>
              <a:rPr lang="en-US" sz="1300" dirty="0"/>
              <a:t>G2: Allow driver to log into the system with provided password </a:t>
            </a:r>
          </a:p>
          <a:p>
            <a:r>
              <a:rPr lang="en-US" sz="1300" dirty="0"/>
              <a:t>G3: Driver can locate available cars within a certain distance around him or an address </a:t>
            </a:r>
          </a:p>
          <a:p>
            <a:r>
              <a:rPr lang="en-US" sz="1300" dirty="0"/>
              <a:t>G4: Driver can reserve a car for up to 1 hour before pick it up </a:t>
            </a:r>
          </a:p>
          <a:p>
            <a:r>
              <a:rPr lang="en-US" sz="1300" dirty="0"/>
              <a:t>G5: A reserved car but not picked up within one hour generate 1€ fee for the driver and forbidden him to reserve another one for few hours </a:t>
            </a:r>
          </a:p>
          <a:p>
            <a:r>
              <a:rPr lang="en-US" sz="1300" dirty="0"/>
              <a:t>G6: Driver can cancel his reservation within the hour after he reserves it. </a:t>
            </a:r>
          </a:p>
          <a:p>
            <a:r>
              <a:rPr lang="en-US" sz="1300" dirty="0"/>
              <a:t>G7: A driver close enough to a car reserved by him must be able to open it </a:t>
            </a:r>
          </a:p>
          <a:p>
            <a:r>
              <a:rPr lang="en-US" sz="1300" dirty="0"/>
              <a:t>G8: The system starts charging once engine ignite </a:t>
            </a:r>
          </a:p>
          <a:p>
            <a:r>
              <a:rPr lang="en-US" sz="1300" dirty="0"/>
              <a:t>G9: The set of safe area is predefined by the management system </a:t>
            </a:r>
          </a:p>
          <a:p>
            <a:r>
              <a:rPr lang="en-US" sz="1300" dirty="0"/>
              <a:t>G10: The system stop charging once he leaves the car parked in a safe area </a:t>
            </a:r>
          </a:p>
          <a:p>
            <a:r>
              <a:rPr lang="en-US" sz="1300" dirty="0"/>
              <a:t>G11: 10% discount on last ride if the car detects at least two passengers </a:t>
            </a:r>
          </a:p>
          <a:p>
            <a:r>
              <a:rPr lang="en-US" sz="1300" dirty="0"/>
              <a:t>G12: The system apply 20% discount on the last ride if the car is left with more than 50% battery (over full battery) </a:t>
            </a:r>
          </a:p>
          <a:p>
            <a:r>
              <a:rPr lang="en-US" sz="1300" dirty="0"/>
              <a:t>G13: If the driver parks the car in a power grid station, where the car can be charged, and takes care to plug the car. The system applies 30% discount on the last ride. </a:t>
            </a:r>
          </a:p>
          <a:p>
            <a:r>
              <a:rPr lang="en-US" sz="1300" dirty="0"/>
              <a:t>G14: If the car is left with less than 20% battery or at more than 3km from the nearest power grid station, the system charges 30% more on the last ride. </a:t>
            </a:r>
          </a:p>
          <a:p>
            <a:r>
              <a:rPr lang="en-US" sz="1300" dirty="0"/>
              <a:t>G15: The driver can enable the saving money option and so by giving his final destination to the system, this one is able to give him a station as destination and if the driver leaves the car and plugs it at this place he will get a special discount. </a:t>
            </a:r>
            <a:endParaRPr lang="fr-FR" sz="13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12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3200" dirty="0" err="1" smtClean="0"/>
              <a:t>Requirements</a:t>
            </a:r>
            <a:r>
              <a:rPr lang="fr-FR" sz="3200" dirty="0" smtClean="0"/>
              <a:t> </a:t>
            </a:r>
            <a:r>
              <a:rPr lang="fr-FR" sz="3200" dirty="0" err="1" smtClean="0"/>
              <a:t>Traceability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2288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13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2768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Thank</a:t>
            </a:r>
            <a:r>
              <a:rPr lang="fr-FR" sz="5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fr-FR" sz="5400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you</a:t>
            </a:r>
            <a:endParaRPr lang="fr-FR" sz="5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7" y="2430152"/>
            <a:ext cx="6410486" cy="33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3200" dirty="0" smtClean="0"/>
              <a:t>Overview</a:t>
            </a:r>
          </a:p>
          <a:p>
            <a:r>
              <a:rPr lang="en-US" sz="3200" dirty="0" smtClean="0"/>
              <a:t>High Level Component</a:t>
            </a:r>
          </a:p>
          <a:p>
            <a:r>
              <a:rPr lang="en-US" sz="3200" dirty="0" smtClean="0"/>
              <a:t>Component View</a:t>
            </a:r>
          </a:p>
          <a:p>
            <a:r>
              <a:rPr lang="en-US" sz="3200" dirty="0" smtClean="0"/>
              <a:t>Deployment Diagram</a:t>
            </a:r>
          </a:p>
          <a:p>
            <a:r>
              <a:rPr lang="en-US" sz="3200" dirty="0" smtClean="0"/>
              <a:t>Sequence Diagrams Examples</a:t>
            </a:r>
          </a:p>
          <a:p>
            <a:r>
              <a:rPr lang="en-US" sz="3200" dirty="0" smtClean="0"/>
              <a:t>Algorithms Examples</a:t>
            </a:r>
          </a:p>
          <a:p>
            <a:r>
              <a:rPr lang="en-US" sz="3200" dirty="0" smtClean="0"/>
              <a:t>BCE Diagram</a:t>
            </a:r>
          </a:p>
          <a:p>
            <a:r>
              <a:rPr lang="en-US" sz="3200" dirty="0" smtClean="0"/>
              <a:t>Requirements Traceability</a:t>
            </a:r>
            <a:endParaRPr lang="en-US" sz="3200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mtClean="0"/>
              <a:t>Content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2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tier</a:t>
            </a:r>
            <a:r>
              <a:rPr lang="fr-FR" dirty="0" smtClean="0"/>
              <a:t> architecture: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DBMS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3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35" y="3284984"/>
            <a:ext cx="6296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5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9992" r="5337" b="7402"/>
          <a:stretch/>
        </p:blipFill>
        <p:spPr bwMode="auto">
          <a:xfrm>
            <a:off x="498837" y="1785728"/>
            <a:ext cx="8146327" cy="38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4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High </a:t>
            </a:r>
            <a:r>
              <a:rPr lang="fr-FR" dirty="0" err="1" smtClean="0"/>
              <a:t>level</a:t>
            </a:r>
            <a:r>
              <a:rPr lang="fr-FR" dirty="0" smtClean="0"/>
              <a:t> components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5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Component </a:t>
            </a:r>
            <a:r>
              <a:rPr lang="fr-FR" dirty="0" err="1" smtClean="0"/>
              <a:t>View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2965" y="1466140"/>
            <a:ext cx="8038071" cy="491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6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6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Deployment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14570" r="1422" b="3096"/>
          <a:stretch/>
        </p:blipFill>
        <p:spPr bwMode="auto">
          <a:xfrm>
            <a:off x="2489605" y="1196752"/>
            <a:ext cx="4164790" cy="511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9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7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sz="2800" dirty="0" smtClean="0"/>
              <a:t>(ex 1)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2036" r="2669" b="3452"/>
          <a:stretch/>
        </p:blipFill>
        <p:spPr bwMode="auto">
          <a:xfrm>
            <a:off x="1160170" y="1484784"/>
            <a:ext cx="6823660" cy="480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6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8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sz="2800" dirty="0" smtClean="0"/>
              <a:t>(</a:t>
            </a:r>
            <a:r>
              <a:rPr lang="fr-FR" sz="2800" dirty="0"/>
              <a:t>ex </a:t>
            </a:r>
            <a:r>
              <a:rPr lang="fr-FR" sz="2800" dirty="0" smtClean="0"/>
              <a:t>2)</a:t>
            </a:r>
            <a:endParaRPr lang="fr-F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t="1569" r="2698" b="3185"/>
          <a:stretch/>
        </p:blipFill>
        <p:spPr bwMode="auto">
          <a:xfrm>
            <a:off x="1127760" y="1455380"/>
            <a:ext cx="6850380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28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9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Car </a:t>
            </a:r>
            <a:r>
              <a:rPr lang="fr-FR" dirty="0" err="1" smtClean="0"/>
              <a:t>Reservation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1" y="1484784"/>
            <a:ext cx="7785918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090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- PowerEnjo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PowerEnjoy</Template>
  <TotalTime>81</TotalTime>
  <Words>497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Theme - PowerEnjoy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Rigal</dc:creator>
  <cp:lastModifiedBy>Rémi Rigal</cp:lastModifiedBy>
  <cp:revision>52</cp:revision>
  <dcterms:created xsi:type="dcterms:W3CDTF">2016-11-16T00:12:24Z</dcterms:created>
  <dcterms:modified xsi:type="dcterms:W3CDTF">2016-12-13T21:31:49Z</dcterms:modified>
</cp:coreProperties>
</file>