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42668" y="73221"/>
            <a:ext cx="696737" cy="690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40896" y="5748739"/>
            <a:ext cx="696737" cy="690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366563" y="6128372"/>
            <a:ext cx="696737" cy="690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012582" y="340184"/>
            <a:ext cx="696737" cy="690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0631" y="1506067"/>
            <a:ext cx="696737" cy="690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32057" y="3868978"/>
            <a:ext cx="696737" cy="690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8" idx="5"/>
            <a:endCxn id="9" idx="1"/>
          </p:cNvCxnSpPr>
          <p:nvPr/>
        </p:nvCxnSpPr>
        <p:spPr>
          <a:xfrm>
            <a:off x="1145334" y="2095631"/>
            <a:ext cx="2588758" cy="187450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4"/>
            <a:endCxn id="5" idx="0"/>
          </p:cNvCxnSpPr>
          <p:nvPr/>
        </p:nvCxnSpPr>
        <p:spPr>
          <a:xfrm flipH="1">
            <a:off x="789265" y="2196784"/>
            <a:ext cx="109735" cy="355195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3"/>
            <a:endCxn id="8" idx="7"/>
          </p:cNvCxnSpPr>
          <p:nvPr/>
        </p:nvCxnSpPr>
        <p:spPr>
          <a:xfrm flipH="1">
            <a:off x="1145334" y="662786"/>
            <a:ext cx="2799369" cy="944434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2"/>
            <a:endCxn id="4" idx="6"/>
          </p:cNvCxnSpPr>
          <p:nvPr/>
        </p:nvCxnSpPr>
        <p:spPr>
          <a:xfrm flipH="1" flipV="1">
            <a:off x="4539405" y="418580"/>
            <a:ext cx="3473177" cy="266963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0"/>
            <a:endCxn id="4" idx="4"/>
          </p:cNvCxnSpPr>
          <p:nvPr/>
        </p:nvCxnSpPr>
        <p:spPr>
          <a:xfrm flipV="1">
            <a:off x="3980426" y="763938"/>
            <a:ext cx="210611" cy="310504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9" idx="5"/>
            <a:endCxn id="6" idx="1"/>
          </p:cNvCxnSpPr>
          <p:nvPr/>
        </p:nvCxnSpPr>
        <p:spPr>
          <a:xfrm>
            <a:off x="4226760" y="4458543"/>
            <a:ext cx="2241837" cy="1770981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等腰三角形 28"/>
          <p:cNvSpPr/>
          <p:nvPr/>
        </p:nvSpPr>
        <p:spPr>
          <a:xfrm>
            <a:off x="4639467" y="4655119"/>
            <a:ext cx="348369" cy="345359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3842668" y="2745786"/>
            <a:ext cx="348369" cy="345359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2863915" y="3216260"/>
            <a:ext cx="348369" cy="345359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>
            <a:off x="669948" y="4627657"/>
            <a:ext cx="348369" cy="345359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>
            <a:off x="3038100" y="706354"/>
            <a:ext cx="348369" cy="345359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5220082" y="275973"/>
            <a:ext cx="348369" cy="345359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32" idx="5"/>
            <a:endCxn id="31" idx="2"/>
          </p:cNvCxnSpPr>
          <p:nvPr/>
        </p:nvCxnSpPr>
        <p:spPr>
          <a:xfrm flipV="1">
            <a:off x="931224" y="3561618"/>
            <a:ext cx="1932691" cy="12387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0"/>
            <a:endCxn id="33" idx="3"/>
          </p:cNvCxnSpPr>
          <p:nvPr/>
        </p:nvCxnSpPr>
        <p:spPr>
          <a:xfrm flipV="1">
            <a:off x="3038100" y="1051713"/>
            <a:ext cx="174184" cy="21645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等腰三角形 40"/>
          <p:cNvSpPr/>
          <p:nvPr/>
        </p:nvSpPr>
        <p:spPr>
          <a:xfrm>
            <a:off x="1723385" y="3914476"/>
            <a:ext cx="348369" cy="345359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2951007" y="1853611"/>
            <a:ext cx="348369" cy="345359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stCxn id="41" idx="5"/>
            <a:endCxn id="42" idx="3"/>
          </p:cNvCxnSpPr>
          <p:nvPr/>
        </p:nvCxnSpPr>
        <p:spPr>
          <a:xfrm flipV="1">
            <a:off x="1984661" y="2198970"/>
            <a:ext cx="1140531" cy="188818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等腰三角形 45"/>
          <p:cNvSpPr/>
          <p:nvPr/>
        </p:nvSpPr>
        <p:spPr>
          <a:xfrm>
            <a:off x="2370834" y="2870901"/>
            <a:ext cx="348369" cy="345359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31" idx="5"/>
            <a:endCxn id="30" idx="2"/>
          </p:cNvCxnSpPr>
          <p:nvPr/>
        </p:nvCxnSpPr>
        <p:spPr>
          <a:xfrm flipV="1">
            <a:off x="3125192" y="3091145"/>
            <a:ext cx="717476" cy="2977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0" idx="4"/>
            <a:endCxn id="29" idx="5"/>
          </p:cNvCxnSpPr>
          <p:nvPr/>
        </p:nvCxnSpPr>
        <p:spPr>
          <a:xfrm>
            <a:off x="4191036" y="3091145"/>
            <a:ext cx="709707" cy="173665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等腰三角形 55"/>
          <p:cNvSpPr/>
          <p:nvPr/>
        </p:nvSpPr>
        <p:spPr>
          <a:xfrm>
            <a:off x="3309745" y="3026788"/>
            <a:ext cx="348369" cy="345359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>
            <a:off x="4328794" y="3636709"/>
            <a:ext cx="348369" cy="345359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56" idx="4"/>
            <a:endCxn id="57" idx="1"/>
          </p:cNvCxnSpPr>
          <p:nvPr/>
        </p:nvCxnSpPr>
        <p:spPr>
          <a:xfrm>
            <a:off x="3658113" y="3372147"/>
            <a:ext cx="757773" cy="43724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33" idx="4"/>
          </p:cNvCxnSpPr>
          <p:nvPr/>
        </p:nvCxnSpPr>
        <p:spPr>
          <a:xfrm flipH="1" flipV="1">
            <a:off x="3386468" y="1051713"/>
            <a:ext cx="572530" cy="18191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30" idx="5"/>
            <a:endCxn id="34" idx="3"/>
          </p:cNvCxnSpPr>
          <p:nvPr/>
        </p:nvCxnSpPr>
        <p:spPr>
          <a:xfrm flipV="1">
            <a:off x="4103944" y="621332"/>
            <a:ext cx="1290322" cy="229713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等腰三角形 69"/>
          <p:cNvSpPr/>
          <p:nvPr/>
        </p:nvSpPr>
        <p:spPr>
          <a:xfrm>
            <a:off x="4639467" y="1434540"/>
            <a:ext cx="348369" cy="345359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>
            <a:off x="3458498" y="1693884"/>
            <a:ext cx="348369" cy="345359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5"/>
            <a:endCxn id="70" idx="1"/>
          </p:cNvCxnSpPr>
          <p:nvPr/>
        </p:nvCxnSpPr>
        <p:spPr>
          <a:xfrm flipV="1">
            <a:off x="3719774" y="1607219"/>
            <a:ext cx="1006785" cy="2593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等腰三角形 75"/>
          <p:cNvSpPr/>
          <p:nvPr/>
        </p:nvSpPr>
        <p:spPr>
          <a:xfrm>
            <a:off x="4052576" y="1528519"/>
            <a:ext cx="348369" cy="345359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>
            <a:off x="3842668" y="3298665"/>
            <a:ext cx="348369" cy="345359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任意多边形 78"/>
          <p:cNvSpPr/>
          <p:nvPr/>
        </p:nvSpPr>
        <p:spPr>
          <a:xfrm>
            <a:off x="1013074" y="2025468"/>
            <a:ext cx="1535772" cy="3850038"/>
          </a:xfrm>
          <a:custGeom>
            <a:avLst/>
            <a:gdLst>
              <a:gd name="connsiteX0" fmla="*/ 27786 w 1535772"/>
              <a:gd name="connsiteY0" fmla="*/ 3850038 h 3850038"/>
              <a:gd name="connsiteX1" fmla="*/ 1535573 w 1535772"/>
              <a:gd name="connsiteY1" fmla="*/ 1116566 h 3850038"/>
              <a:gd name="connsiteX2" fmla="*/ 134790 w 1535772"/>
              <a:gd name="connsiteY2" fmla="*/ 95162 h 3850038"/>
              <a:gd name="connsiteX3" fmla="*/ 134790 w 1535772"/>
              <a:gd name="connsiteY3" fmla="*/ 104889 h 385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5772" h="3850038">
                <a:moveTo>
                  <a:pt x="27786" y="3850038"/>
                </a:moveTo>
                <a:cubicBezTo>
                  <a:pt x="772762" y="2796208"/>
                  <a:pt x="1517739" y="1742379"/>
                  <a:pt x="1535573" y="1116566"/>
                </a:cubicBezTo>
                <a:cubicBezTo>
                  <a:pt x="1553407" y="490753"/>
                  <a:pt x="368254" y="263775"/>
                  <a:pt x="134790" y="95162"/>
                </a:cubicBezTo>
                <a:cubicBezTo>
                  <a:pt x="-98674" y="-73451"/>
                  <a:pt x="18058" y="15719"/>
                  <a:pt x="134790" y="1048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>
          <a:xfrm>
            <a:off x="1167319" y="797668"/>
            <a:ext cx="3201405" cy="2272197"/>
          </a:xfrm>
          <a:custGeom>
            <a:avLst/>
            <a:gdLst>
              <a:gd name="connsiteX0" fmla="*/ 3025302 w 3201405"/>
              <a:gd name="connsiteY0" fmla="*/ 0 h 2272197"/>
              <a:gd name="connsiteX1" fmla="*/ 3044758 w 3201405"/>
              <a:gd name="connsiteY1" fmla="*/ 933855 h 2272197"/>
              <a:gd name="connsiteX2" fmla="*/ 1352145 w 3201405"/>
              <a:gd name="connsiteY2" fmla="*/ 2266545 h 2272197"/>
              <a:gd name="connsiteX3" fmla="*/ 0 w 3201405"/>
              <a:gd name="connsiteY3" fmla="*/ 1322962 h 227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1405" h="2272197">
                <a:moveTo>
                  <a:pt x="3025302" y="0"/>
                </a:moveTo>
                <a:cubicBezTo>
                  <a:pt x="3174460" y="278048"/>
                  <a:pt x="3323618" y="556097"/>
                  <a:pt x="3044758" y="933855"/>
                </a:cubicBezTo>
                <a:cubicBezTo>
                  <a:pt x="2765898" y="1311613"/>
                  <a:pt x="1859605" y="2201694"/>
                  <a:pt x="1352145" y="2266545"/>
                </a:cubicBezTo>
                <a:cubicBezTo>
                  <a:pt x="844685" y="2331396"/>
                  <a:pt x="422342" y="1827179"/>
                  <a:pt x="0" y="13229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3989251" y="778213"/>
            <a:ext cx="203629" cy="3108883"/>
          </a:xfrm>
          <a:custGeom>
            <a:avLst/>
            <a:gdLst>
              <a:gd name="connsiteX0" fmla="*/ 203370 w 203629"/>
              <a:gd name="connsiteY0" fmla="*/ 0 h 3108883"/>
              <a:gd name="connsiteX1" fmla="*/ 174187 w 203629"/>
              <a:gd name="connsiteY1" fmla="*/ 943583 h 3108883"/>
              <a:gd name="connsiteX2" fmla="*/ 18545 w 203629"/>
              <a:gd name="connsiteY2" fmla="*/ 2772383 h 3108883"/>
              <a:gd name="connsiteX3" fmla="*/ 8817 w 203629"/>
              <a:gd name="connsiteY3" fmla="*/ 3103123 h 310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629" h="3108883">
                <a:moveTo>
                  <a:pt x="203370" y="0"/>
                </a:moveTo>
                <a:cubicBezTo>
                  <a:pt x="204180" y="240759"/>
                  <a:pt x="204991" y="481519"/>
                  <a:pt x="174187" y="943583"/>
                </a:cubicBezTo>
                <a:cubicBezTo>
                  <a:pt x="143383" y="1405647"/>
                  <a:pt x="46107" y="2412460"/>
                  <a:pt x="18545" y="2772383"/>
                </a:cubicBezTo>
                <a:cubicBezTo>
                  <a:pt x="-9017" y="3132306"/>
                  <a:pt x="-100" y="3117714"/>
                  <a:pt x="8817" y="31031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 81"/>
          <p:cNvSpPr/>
          <p:nvPr/>
        </p:nvSpPr>
        <p:spPr>
          <a:xfrm>
            <a:off x="3839134" y="739302"/>
            <a:ext cx="4225096" cy="963190"/>
          </a:xfrm>
          <a:custGeom>
            <a:avLst/>
            <a:gdLst>
              <a:gd name="connsiteX0" fmla="*/ 343760 w 4225096"/>
              <a:gd name="connsiteY0" fmla="*/ 0 h 963190"/>
              <a:gd name="connsiteX1" fmla="*/ 382670 w 4225096"/>
              <a:gd name="connsiteY1" fmla="*/ 963038 h 963190"/>
              <a:gd name="connsiteX2" fmla="*/ 4225096 w 4225096"/>
              <a:gd name="connsiteY2" fmla="*/ 58366 h 96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5096" h="963190">
                <a:moveTo>
                  <a:pt x="343760" y="0"/>
                </a:moveTo>
                <a:cubicBezTo>
                  <a:pt x="39770" y="476655"/>
                  <a:pt x="-264219" y="953310"/>
                  <a:pt x="382670" y="963038"/>
                </a:cubicBezTo>
                <a:cubicBezTo>
                  <a:pt x="1029559" y="972766"/>
                  <a:pt x="2627327" y="515566"/>
                  <a:pt x="4225096" y="583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/>
        </p:nvSpPr>
        <p:spPr>
          <a:xfrm>
            <a:off x="3791368" y="3394166"/>
            <a:ext cx="2687253" cy="2831536"/>
          </a:xfrm>
          <a:custGeom>
            <a:avLst/>
            <a:gdLst>
              <a:gd name="connsiteX0" fmla="*/ 2687253 w 2687253"/>
              <a:gd name="connsiteY0" fmla="*/ 2831536 h 2831536"/>
              <a:gd name="connsiteX1" fmla="*/ 235883 w 2687253"/>
              <a:gd name="connsiteY1" fmla="*/ 166157 h 2831536"/>
              <a:gd name="connsiteX2" fmla="*/ 235883 w 2687253"/>
              <a:gd name="connsiteY2" fmla="*/ 506625 h 283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253" h="2831536">
                <a:moveTo>
                  <a:pt x="2687253" y="2831536"/>
                </a:moveTo>
                <a:cubicBezTo>
                  <a:pt x="1665849" y="1692589"/>
                  <a:pt x="644445" y="553642"/>
                  <a:pt x="235883" y="166157"/>
                </a:cubicBezTo>
                <a:cubicBezTo>
                  <a:pt x="-172679" y="-221328"/>
                  <a:pt x="31602" y="142648"/>
                  <a:pt x="235883" y="5066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157591" y="2120630"/>
            <a:ext cx="2984418" cy="1760706"/>
          </a:xfrm>
          <a:custGeom>
            <a:avLst/>
            <a:gdLst>
              <a:gd name="connsiteX0" fmla="*/ 0 w 2984418"/>
              <a:gd name="connsiteY0" fmla="*/ 0 h 1760706"/>
              <a:gd name="connsiteX1" fmla="*/ 1410511 w 2984418"/>
              <a:gd name="connsiteY1" fmla="*/ 972766 h 1760706"/>
              <a:gd name="connsiteX2" fmla="*/ 2859932 w 2984418"/>
              <a:gd name="connsiteY2" fmla="*/ 1391055 h 1760706"/>
              <a:gd name="connsiteX3" fmla="*/ 2811294 w 2984418"/>
              <a:gd name="connsiteY3" fmla="*/ 1760706 h 176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418" h="1760706">
                <a:moveTo>
                  <a:pt x="0" y="0"/>
                </a:moveTo>
                <a:cubicBezTo>
                  <a:pt x="466928" y="370462"/>
                  <a:pt x="933856" y="740924"/>
                  <a:pt x="1410511" y="972766"/>
                </a:cubicBezTo>
                <a:cubicBezTo>
                  <a:pt x="1887166" y="1204609"/>
                  <a:pt x="2626468" y="1259732"/>
                  <a:pt x="2859932" y="1391055"/>
                </a:cubicBezTo>
                <a:cubicBezTo>
                  <a:pt x="3093396" y="1522378"/>
                  <a:pt x="2952345" y="1641542"/>
                  <a:pt x="2811294" y="17607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2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6" grpId="0" animBg="1"/>
      <p:bldP spid="56" grpId="0" animBg="1"/>
      <p:bldP spid="57" grpId="0" animBg="1"/>
      <p:bldP spid="70" grpId="0" animBg="1"/>
      <p:bldP spid="71" grpId="0" animBg="1"/>
      <p:bldP spid="76" grpId="0" animBg="1"/>
      <p:bldP spid="77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谢桂纲</cp:lastModifiedBy>
  <cp:revision>13</cp:revision>
  <dcterms:created xsi:type="dcterms:W3CDTF">2019-08-09T08:07:13Z</dcterms:created>
  <dcterms:modified xsi:type="dcterms:W3CDTF">2019-08-09T08:25:45Z</dcterms:modified>
</cp:coreProperties>
</file>