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61" r:id="rId12"/>
    <p:sldId id="272" r:id="rId13"/>
    <p:sldId id="276" r:id="rId14"/>
    <p:sldId id="274" r:id="rId15"/>
    <p:sldId id="27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646"/>
    <a:srgbClr val="3DAF65"/>
    <a:srgbClr val="8E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5CC07-BE26-4609-B5A2-A81EC0A9939F}" v="172" dt="2018-11-12T22:26:52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73098" autoAdjust="0"/>
  </p:normalViewPr>
  <p:slideViewPr>
    <p:cSldViewPr snapToGrid="0">
      <p:cViewPr varScale="1">
        <p:scale>
          <a:sx n="52" d="100"/>
          <a:sy n="5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migiusz Dudek" userId="437483bffd62190a" providerId="LiveId" clId="{CD751F8C-7664-4AC6-8192-7EAE9CA317C1}"/>
    <pc:docChg chg="custSel modSld">
      <pc:chgData name="Remigiusz Dudek" userId="437483bffd62190a" providerId="LiveId" clId="{CD751F8C-7664-4AC6-8192-7EAE9CA317C1}" dt="2018-10-16T23:47:40.177" v="0" actId="478"/>
      <pc:docMkLst>
        <pc:docMk/>
      </pc:docMkLst>
      <pc:sldChg chg="delSp">
        <pc:chgData name="Remigiusz Dudek" userId="437483bffd62190a" providerId="LiveId" clId="{CD751F8C-7664-4AC6-8192-7EAE9CA317C1}" dt="2018-10-16T23:47:40.177" v="0" actId="478"/>
        <pc:sldMkLst>
          <pc:docMk/>
          <pc:sldMk cId="3859439163" sldId="256"/>
        </pc:sldMkLst>
        <pc:picChg chg="del">
          <ac:chgData name="Remigiusz Dudek" userId="437483bffd62190a" providerId="LiveId" clId="{CD751F8C-7664-4AC6-8192-7EAE9CA317C1}" dt="2018-10-16T23:47:40.177" v="0" actId="478"/>
          <ac:picMkLst>
            <pc:docMk/>
            <pc:sldMk cId="3859439163" sldId="256"/>
            <ac:picMk id="41" creationId="{28D9D608-7D5A-4976-9FDA-68BAA6564026}"/>
          </ac:picMkLst>
        </pc:picChg>
      </pc:sldChg>
    </pc:docChg>
  </pc:docChgLst>
  <pc:docChgLst>
    <pc:chgData name="Remigiusz Dudek" userId="437483bffd62190a" providerId="LiveId" clId="{F4C18D97-10B0-495B-A136-CE49594692B2}"/>
    <pc:docChg chg="modSld sldOrd">
      <pc:chgData name="Remigiusz Dudek" userId="437483bffd62190a" providerId="LiveId" clId="{F4C18D97-10B0-495B-A136-CE49594692B2}" dt="2018-09-10T21:32:56.300" v="0"/>
      <pc:docMkLst>
        <pc:docMk/>
      </pc:docMkLst>
      <pc:sldChg chg="ord">
        <pc:chgData name="Remigiusz Dudek" userId="437483bffd62190a" providerId="LiveId" clId="{F4C18D97-10B0-495B-A136-CE49594692B2}" dt="2018-09-10T21:32:56.300" v="0"/>
        <pc:sldMkLst>
          <pc:docMk/>
          <pc:sldMk cId="3430526385" sldId="261"/>
        </pc:sldMkLst>
      </pc:sldChg>
    </pc:docChg>
  </pc:docChgLst>
  <pc:docChgLst>
    <pc:chgData name="Remigiusz Dudek" userId="437483bffd62190a" providerId="LiveId" clId="{66209BB1-0872-4DAE-BF02-F78AD719781E}"/>
  </pc:docChgLst>
  <pc:docChgLst>
    <pc:chgData name="Remigiusz Dudek" userId="437483bffd62190a" providerId="LiveId" clId="{3A5E1199-268F-43A5-90D6-4C94B14EF458}"/>
  </pc:docChgLst>
  <pc:docChgLst>
    <pc:chgData name="Remigiusz Dudek" userId="437483bffd62190a" providerId="LiveId" clId="{044A484E-40DA-49DB-9FCC-B91160A0F7CE}"/>
  </pc:docChgLst>
  <pc:docChgLst>
    <pc:chgData name="Remigiusz Dudek" userId="437483bffd62190a" providerId="LiveId" clId="{06D5CC07-BE26-4609-B5A2-A81EC0A9939F}"/>
    <pc:docChg chg="undo custSel addSld delSld modSld sldOrd">
      <pc:chgData name="Remigiusz Dudek" userId="437483bffd62190a" providerId="LiveId" clId="{06D5CC07-BE26-4609-B5A2-A81EC0A9939F}" dt="2018-11-12T22:26:52.281" v="695"/>
      <pc:docMkLst>
        <pc:docMk/>
      </pc:docMkLst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3859439163" sldId="256"/>
        </pc:sldMkLst>
      </pc:sldChg>
      <pc:sldChg chg="modSp modTransition modAnim">
        <pc:chgData name="Remigiusz Dudek" userId="437483bffd62190a" providerId="LiveId" clId="{06D5CC07-BE26-4609-B5A2-A81EC0A9939F}" dt="2018-11-12T22:20:19.743" v="568"/>
        <pc:sldMkLst>
          <pc:docMk/>
          <pc:sldMk cId="71431025" sldId="257"/>
        </pc:sldMkLst>
        <pc:picChg chg="mod">
          <ac:chgData name="Remigiusz Dudek" userId="437483bffd62190a" providerId="LiveId" clId="{06D5CC07-BE26-4609-B5A2-A81EC0A9939F}" dt="2018-11-04T06:12:51.123" v="545" actId="1076"/>
          <ac:picMkLst>
            <pc:docMk/>
            <pc:sldMk cId="71431025" sldId="257"/>
            <ac:picMk id="5" creationId="{47BFD10E-5E93-4C12-AF43-9505F7539D83}"/>
          </ac:picMkLst>
        </pc:picChg>
      </pc:sldChg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3430526385" sldId="261"/>
        </pc:sldMkLst>
      </pc:sldChg>
      <pc:sldChg chg="modSp modTransition modAnim">
        <pc:chgData name="Remigiusz Dudek" userId="437483bffd62190a" providerId="LiveId" clId="{06D5CC07-BE26-4609-B5A2-A81EC0A9939F}" dt="2018-11-12T22:26:45.395" v="685"/>
        <pc:sldMkLst>
          <pc:docMk/>
          <pc:sldMk cId="2655818418" sldId="263"/>
        </pc:sldMkLst>
        <pc:picChg chg="mod">
          <ac:chgData name="Remigiusz Dudek" userId="437483bffd62190a" providerId="LiveId" clId="{06D5CC07-BE26-4609-B5A2-A81EC0A9939F}" dt="2018-11-04T06:13:40.548" v="550" actId="1076"/>
          <ac:picMkLst>
            <pc:docMk/>
            <pc:sldMk cId="2655818418" sldId="263"/>
            <ac:picMk id="4" creationId="{2E117BA3-F521-4DAC-A4CC-6FD4FE1E7A2F}"/>
          </ac:picMkLst>
        </pc:picChg>
      </pc:sldChg>
      <pc:sldChg chg="modSp modTransition modAnim">
        <pc:chgData name="Remigiusz Dudek" userId="437483bffd62190a" providerId="LiveId" clId="{06D5CC07-BE26-4609-B5A2-A81EC0A9939F}" dt="2018-11-12T22:26:52.281" v="695"/>
        <pc:sldMkLst>
          <pc:docMk/>
          <pc:sldMk cId="1273154807" sldId="264"/>
        </pc:sldMkLst>
        <pc:spChg chg="mod">
          <ac:chgData name="Remigiusz Dudek" userId="437483bffd62190a" providerId="LiveId" clId="{06D5CC07-BE26-4609-B5A2-A81EC0A9939F}" dt="2018-11-12T22:22:47.072" v="667" actId="20577"/>
          <ac:spMkLst>
            <pc:docMk/>
            <pc:sldMk cId="1273154807" sldId="264"/>
            <ac:spMk id="7" creationId="{27220DD2-70B7-41B5-AE4F-E75091D4DF25}"/>
          </ac:spMkLst>
        </pc:spChg>
        <pc:picChg chg="mod">
          <ac:chgData name="Remigiusz Dudek" userId="437483bffd62190a" providerId="LiveId" clId="{06D5CC07-BE26-4609-B5A2-A81EC0A9939F}" dt="2018-11-04T06:13:13.010" v="549" actId="1076"/>
          <ac:picMkLst>
            <pc:docMk/>
            <pc:sldMk cId="1273154807" sldId="264"/>
            <ac:picMk id="4" creationId="{7C81902C-86E4-4358-96D0-2C9FA2E62EE1}"/>
          </ac:picMkLst>
        </pc:picChg>
      </pc:sldChg>
      <pc:sldChg chg="modTransition modAnim">
        <pc:chgData name="Remigiusz Dudek" userId="437483bffd62190a" providerId="LiveId" clId="{06D5CC07-BE26-4609-B5A2-A81EC0A9939F}" dt="2018-11-12T22:26:42.337" v="683"/>
        <pc:sldMkLst>
          <pc:docMk/>
          <pc:sldMk cId="1075887191" sldId="265"/>
        </pc:sldMkLst>
      </pc:sldChg>
      <pc:sldChg chg="modSp modTransition modAnim modNotesTx">
        <pc:chgData name="Remigiusz Dudek" userId="437483bffd62190a" providerId="LiveId" clId="{06D5CC07-BE26-4609-B5A2-A81EC0A9939F}" dt="2018-11-12T22:26:38.613" v="681"/>
        <pc:sldMkLst>
          <pc:docMk/>
          <pc:sldMk cId="2528276606" sldId="266"/>
        </pc:sldMkLst>
        <pc:spChg chg="mod">
          <ac:chgData name="Remigiusz Dudek" userId="437483bffd62190a" providerId="LiveId" clId="{06D5CC07-BE26-4609-B5A2-A81EC0A9939F}" dt="2018-11-03T10:08:35.940" v="23" actId="20577"/>
          <ac:spMkLst>
            <pc:docMk/>
            <pc:sldMk cId="2528276606" sldId="266"/>
            <ac:spMk id="7" creationId="{27220DD2-70B7-41B5-AE4F-E75091D4DF25}"/>
          </ac:spMkLst>
        </pc:spChg>
        <pc:picChg chg="mod">
          <ac:chgData name="Remigiusz Dudek" userId="437483bffd62190a" providerId="LiveId" clId="{06D5CC07-BE26-4609-B5A2-A81EC0A9939F}" dt="2018-11-04T06:13:57.937" v="551" actId="1076"/>
          <ac:picMkLst>
            <pc:docMk/>
            <pc:sldMk cId="2528276606" sldId="266"/>
            <ac:picMk id="4" creationId="{940DD76F-F2C0-4076-81A9-4C0D49A28B24}"/>
          </ac:picMkLst>
        </pc:picChg>
      </pc:sldChg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2667467226" sldId="267"/>
        </pc:sldMkLst>
      </pc:sldChg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2940768206" sldId="268"/>
        </pc:sldMkLst>
      </pc:sldChg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3310341491" sldId="269"/>
        </pc:sldMkLst>
      </pc:sldChg>
      <pc:sldChg chg="modSp modTransition">
        <pc:chgData name="Remigiusz Dudek" userId="437483bffd62190a" providerId="LiveId" clId="{06D5CC07-BE26-4609-B5A2-A81EC0A9939F}" dt="2018-11-04T06:14:53.412" v="553"/>
        <pc:sldMkLst>
          <pc:docMk/>
          <pc:sldMk cId="636580197" sldId="270"/>
        </pc:sldMkLst>
        <pc:picChg chg="mod">
          <ac:chgData name="Remigiusz Dudek" userId="437483bffd62190a" providerId="LiveId" clId="{06D5CC07-BE26-4609-B5A2-A81EC0A9939F}" dt="2018-11-04T06:14:26.577" v="552" actId="1076"/>
          <ac:picMkLst>
            <pc:docMk/>
            <pc:sldMk cId="636580197" sldId="270"/>
            <ac:picMk id="17" creationId="{BF0ED970-B408-482F-A167-C2E483F95DDB}"/>
          </ac:picMkLst>
        </pc:picChg>
      </pc:sldChg>
      <pc:sldChg chg="modTransition">
        <pc:chgData name="Remigiusz Dudek" userId="437483bffd62190a" providerId="LiveId" clId="{06D5CC07-BE26-4609-B5A2-A81EC0A9939F}" dt="2018-11-04T06:14:53.412" v="553"/>
        <pc:sldMkLst>
          <pc:docMk/>
          <pc:sldMk cId="900533778" sldId="271"/>
        </pc:sldMkLst>
      </pc:sldChg>
      <pc:sldChg chg="addSp delSp modSp add modTransition">
        <pc:chgData name="Remigiusz Dudek" userId="437483bffd62190a" providerId="LiveId" clId="{06D5CC07-BE26-4609-B5A2-A81EC0A9939F}" dt="2018-11-04T06:14:53.412" v="553"/>
        <pc:sldMkLst>
          <pc:docMk/>
          <pc:sldMk cId="1915214254" sldId="272"/>
        </pc:sldMkLst>
        <pc:spChg chg="mod">
          <ac:chgData name="Remigiusz Dudek" userId="437483bffd62190a" providerId="LiveId" clId="{06D5CC07-BE26-4609-B5A2-A81EC0A9939F}" dt="2018-11-04T06:06:22.796" v="506" actId="1076"/>
          <ac:spMkLst>
            <pc:docMk/>
            <pc:sldMk cId="1915214254" sldId="272"/>
            <ac:spMk id="2" creationId="{B97905E2-AAD5-47E2-8987-88DB2F3F062B}"/>
          </ac:spMkLst>
        </pc:spChg>
        <pc:spChg chg="del">
          <ac:chgData name="Remigiusz Dudek" userId="437483bffd62190a" providerId="LiveId" clId="{06D5CC07-BE26-4609-B5A2-A81EC0A9939F}" dt="2018-11-03T10:22:27.087" v="59" actId="478"/>
          <ac:spMkLst>
            <pc:docMk/>
            <pc:sldMk cId="1915214254" sldId="272"/>
            <ac:spMk id="3" creationId="{2C9E89E8-4A0C-42DE-823E-43E2453D4C2F}"/>
          </ac:spMkLst>
        </pc:spChg>
        <pc:spChg chg="add mod">
          <ac:chgData name="Remigiusz Dudek" userId="437483bffd62190a" providerId="LiveId" clId="{06D5CC07-BE26-4609-B5A2-A81EC0A9939F}" dt="2018-11-04T06:06:50.613" v="511" actId="1076"/>
          <ac:spMkLst>
            <pc:docMk/>
            <pc:sldMk cId="1915214254" sldId="272"/>
            <ac:spMk id="4" creationId="{3B0DBE5D-E2FF-42B5-A477-9A8BE9B9928D}"/>
          </ac:spMkLst>
        </pc:spChg>
        <pc:spChg chg="add mod">
          <ac:chgData name="Remigiusz Dudek" userId="437483bffd62190a" providerId="LiveId" clId="{06D5CC07-BE26-4609-B5A2-A81EC0A9939F}" dt="2018-11-04T06:06:50.613" v="511" actId="1076"/>
          <ac:spMkLst>
            <pc:docMk/>
            <pc:sldMk cId="1915214254" sldId="272"/>
            <ac:spMk id="5" creationId="{CF9040AE-4711-4E28-837D-539809427CDB}"/>
          </ac:spMkLst>
        </pc:spChg>
        <pc:spChg chg="add mod">
          <ac:chgData name="Remigiusz Dudek" userId="437483bffd62190a" providerId="LiveId" clId="{06D5CC07-BE26-4609-B5A2-A81EC0A9939F}" dt="2018-11-04T06:06:50.613" v="511" actId="1076"/>
          <ac:spMkLst>
            <pc:docMk/>
            <pc:sldMk cId="1915214254" sldId="272"/>
            <ac:spMk id="10" creationId="{6873CE55-61EF-4BD9-9424-9DAC10CD22DB}"/>
          </ac:spMkLst>
        </pc:spChg>
        <pc:spChg chg="add del mod">
          <ac:chgData name="Remigiusz Dudek" userId="437483bffd62190a" providerId="LiveId" clId="{06D5CC07-BE26-4609-B5A2-A81EC0A9939F}" dt="2018-11-04T06:07:37.361" v="513" actId="478"/>
          <ac:spMkLst>
            <pc:docMk/>
            <pc:sldMk cId="1915214254" sldId="272"/>
            <ac:spMk id="11" creationId="{2A4C148A-5BB7-4965-BB10-4D158CFF5379}"/>
          </ac:spMkLst>
        </pc:spChg>
        <pc:spChg chg="add del mod">
          <ac:chgData name="Remigiusz Dudek" userId="437483bffd62190a" providerId="LiveId" clId="{06D5CC07-BE26-4609-B5A2-A81EC0A9939F}" dt="2018-11-03T11:27:07.490" v="335" actId="478"/>
          <ac:spMkLst>
            <pc:docMk/>
            <pc:sldMk cId="1915214254" sldId="272"/>
            <ac:spMk id="15" creationId="{A1D938B3-384D-47B9-9649-F26F47FFA6FB}"/>
          </ac:spMkLst>
        </pc:spChg>
        <pc:picChg chg="add del mod">
          <ac:chgData name="Remigiusz Dudek" userId="437483bffd62190a" providerId="LiveId" clId="{06D5CC07-BE26-4609-B5A2-A81EC0A9939F}" dt="2018-11-04T06:08:22.135" v="516" actId="478"/>
          <ac:picMkLst>
            <pc:docMk/>
            <pc:sldMk cId="1915214254" sldId="272"/>
            <ac:picMk id="14" creationId="{F3BE8EC0-811A-458C-84D4-092BC066D7E5}"/>
          </ac:picMkLst>
        </pc:picChg>
        <pc:picChg chg="add mod">
          <ac:chgData name="Remigiusz Dudek" userId="437483bffd62190a" providerId="LiveId" clId="{06D5CC07-BE26-4609-B5A2-A81EC0A9939F}" dt="2018-11-04T06:08:51.415" v="525" actId="1076"/>
          <ac:picMkLst>
            <pc:docMk/>
            <pc:sldMk cId="1915214254" sldId="272"/>
            <ac:picMk id="16" creationId="{4EF1782E-789E-40E0-A3A9-EC7A23DCB6D3}"/>
          </ac:picMkLst>
        </pc:picChg>
        <pc:cxnChg chg="add mod">
          <ac:chgData name="Remigiusz Dudek" userId="437483bffd62190a" providerId="LiveId" clId="{06D5CC07-BE26-4609-B5A2-A81EC0A9939F}" dt="2018-11-04T06:06:50.613" v="511" actId="1076"/>
          <ac:cxnSpMkLst>
            <pc:docMk/>
            <pc:sldMk cId="1915214254" sldId="272"/>
            <ac:cxnSpMk id="7" creationId="{F0AF32A1-D3CE-468E-94D8-389C04FC1FE6}"/>
          </ac:cxnSpMkLst>
        </pc:cxnChg>
        <pc:cxnChg chg="add mod">
          <ac:chgData name="Remigiusz Dudek" userId="437483bffd62190a" providerId="LiveId" clId="{06D5CC07-BE26-4609-B5A2-A81EC0A9939F}" dt="2018-11-04T06:06:50.613" v="511" actId="1076"/>
          <ac:cxnSpMkLst>
            <pc:docMk/>
            <pc:sldMk cId="1915214254" sldId="272"/>
            <ac:cxnSpMk id="9" creationId="{EC47DC8A-5C1A-4DD5-B2D5-E37022433786}"/>
          </ac:cxnSpMkLst>
        </pc:cxnChg>
        <pc:cxnChg chg="add mod">
          <ac:chgData name="Remigiusz Dudek" userId="437483bffd62190a" providerId="LiveId" clId="{06D5CC07-BE26-4609-B5A2-A81EC0A9939F}" dt="2018-11-04T06:06:50.613" v="511" actId="1076"/>
          <ac:cxnSpMkLst>
            <pc:docMk/>
            <pc:sldMk cId="1915214254" sldId="272"/>
            <ac:cxnSpMk id="12" creationId="{FF7B3BB0-BFA2-4E71-9322-D5BCA3CB66BF}"/>
          </ac:cxnSpMkLst>
        </pc:cxnChg>
        <pc:cxnChg chg="add mod">
          <ac:chgData name="Remigiusz Dudek" userId="437483bffd62190a" providerId="LiveId" clId="{06D5CC07-BE26-4609-B5A2-A81EC0A9939F}" dt="2018-11-04T06:09:50.458" v="528" actId="1582"/>
          <ac:cxnSpMkLst>
            <pc:docMk/>
            <pc:sldMk cId="1915214254" sldId="272"/>
            <ac:cxnSpMk id="18" creationId="{F660E60D-F85B-498B-B8CC-7C3272D722D3}"/>
          </ac:cxnSpMkLst>
        </pc:cxnChg>
      </pc:sldChg>
      <pc:sldChg chg="addSp delSp modSp add ord modTransition">
        <pc:chgData name="Remigiusz Dudek" userId="437483bffd62190a" providerId="LiveId" clId="{06D5CC07-BE26-4609-B5A2-A81EC0A9939F}" dt="2018-11-05T21:23:00.697" v="555"/>
        <pc:sldMkLst>
          <pc:docMk/>
          <pc:sldMk cId="1144430740" sldId="274"/>
        </pc:sldMkLst>
        <pc:spChg chg="mod">
          <ac:chgData name="Remigiusz Dudek" userId="437483bffd62190a" providerId="LiveId" clId="{06D5CC07-BE26-4609-B5A2-A81EC0A9939F}" dt="2018-11-04T06:06:09.012" v="503" actId="20577"/>
          <ac:spMkLst>
            <pc:docMk/>
            <pc:sldMk cId="1144430740" sldId="274"/>
            <ac:spMk id="2" creationId="{B97905E2-AAD5-47E2-8987-88DB2F3F062B}"/>
          </ac:spMkLst>
        </pc:spChg>
        <pc:spChg chg="mod">
          <ac:chgData name="Remigiusz Dudek" userId="437483bffd62190a" providerId="LiveId" clId="{06D5CC07-BE26-4609-B5A2-A81EC0A9939F}" dt="2018-11-03T11:27:45.305" v="346" actId="1076"/>
          <ac:spMkLst>
            <pc:docMk/>
            <pc:sldMk cId="1144430740" sldId="274"/>
            <ac:spMk id="4" creationId="{3B0DBE5D-E2FF-42B5-A477-9A8BE9B9928D}"/>
          </ac:spMkLst>
        </pc:spChg>
        <pc:spChg chg="del mod">
          <ac:chgData name="Remigiusz Dudek" userId="437483bffd62190a" providerId="LiveId" clId="{06D5CC07-BE26-4609-B5A2-A81EC0A9939F}" dt="2018-11-03T11:27:30.386" v="341" actId="478"/>
          <ac:spMkLst>
            <pc:docMk/>
            <pc:sldMk cId="1144430740" sldId="274"/>
            <ac:spMk id="5" creationId="{CF9040AE-4711-4E28-837D-539809427CDB}"/>
          </ac:spMkLst>
        </pc:spChg>
        <pc:spChg chg="del">
          <ac:chgData name="Remigiusz Dudek" userId="437483bffd62190a" providerId="LiveId" clId="{06D5CC07-BE26-4609-B5A2-A81EC0A9939F}" dt="2018-11-03T11:27:35.685" v="344" actId="478"/>
          <ac:spMkLst>
            <pc:docMk/>
            <pc:sldMk cId="1144430740" sldId="274"/>
            <ac:spMk id="10" creationId="{6873CE55-61EF-4BD9-9424-9DAC10CD22DB}"/>
          </ac:spMkLst>
        </pc:spChg>
        <pc:spChg chg="add del mod">
          <ac:chgData name="Remigiusz Dudek" userId="437483bffd62190a" providerId="LiveId" clId="{06D5CC07-BE26-4609-B5A2-A81EC0A9939F}" dt="2018-11-03T11:28:31.183" v="354" actId="478"/>
          <ac:spMkLst>
            <pc:docMk/>
            <pc:sldMk cId="1144430740" sldId="274"/>
            <ac:spMk id="11" creationId="{2C99D54E-BB3D-4CC9-91CB-4EF9BD30C70C}"/>
          </ac:spMkLst>
        </pc:spChg>
        <pc:spChg chg="add mod">
          <ac:chgData name="Remigiusz Dudek" userId="437483bffd62190a" providerId="LiveId" clId="{06D5CC07-BE26-4609-B5A2-A81EC0A9939F}" dt="2018-11-04T06:05:12.540" v="478" actId="1076"/>
          <ac:spMkLst>
            <pc:docMk/>
            <pc:sldMk cId="1144430740" sldId="274"/>
            <ac:spMk id="13" creationId="{B6378B1E-57E1-4E03-B6C7-5BA1A7C24E6E}"/>
          </ac:spMkLst>
        </pc:spChg>
        <pc:spChg chg="mod">
          <ac:chgData name="Remigiusz Dudek" userId="437483bffd62190a" providerId="LiveId" clId="{06D5CC07-BE26-4609-B5A2-A81EC0A9939F}" dt="2018-11-04T06:05:35.663" v="482" actId="1076"/>
          <ac:spMkLst>
            <pc:docMk/>
            <pc:sldMk cId="1144430740" sldId="274"/>
            <ac:spMk id="15" creationId="{A1D938B3-384D-47B9-9649-F26F47FFA6FB}"/>
          </ac:spMkLst>
        </pc:spChg>
        <pc:cxnChg chg="del">
          <ac:chgData name="Remigiusz Dudek" userId="437483bffd62190a" providerId="LiveId" clId="{06D5CC07-BE26-4609-B5A2-A81EC0A9939F}" dt="2018-11-03T11:27:32.108" v="342" actId="478"/>
          <ac:cxnSpMkLst>
            <pc:docMk/>
            <pc:sldMk cId="1144430740" sldId="274"/>
            <ac:cxnSpMk id="7" creationId="{F0AF32A1-D3CE-468E-94D8-389C04FC1FE6}"/>
          </ac:cxnSpMkLst>
        </pc:cxnChg>
        <pc:cxnChg chg="del">
          <ac:chgData name="Remigiusz Dudek" userId="437483bffd62190a" providerId="LiveId" clId="{06D5CC07-BE26-4609-B5A2-A81EC0A9939F}" dt="2018-11-03T11:27:33.563" v="343" actId="478"/>
          <ac:cxnSpMkLst>
            <pc:docMk/>
            <pc:sldMk cId="1144430740" sldId="274"/>
            <ac:cxnSpMk id="9" creationId="{EC47DC8A-5C1A-4DD5-B2D5-E37022433786}"/>
          </ac:cxnSpMkLst>
        </pc:cxnChg>
        <pc:cxnChg chg="del mod">
          <ac:chgData name="Remigiusz Dudek" userId="437483bffd62190a" providerId="LiveId" clId="{06D5CC07-BE26-4609-B5A2-A81EC0A9939F}" dt="2018-11-03T11:27:39.539" v="345" actId="478"/>
          <ac:cxnSpMkLst>
            <pc:docMk/>
            <pc:sldMk cId="1144430740" sldId="274"/>
            <ac:cxnSpMk id="12" creationId="{FF7B3BB0-BFA2-4E71-9322-D5BCA3CB66BF}"/>
          </ac:cxnSpMkLst>
        </pc:cxnChg>
      </pc:sldChg>
      <pc:sldChg chg="addSp delSp modSp add ord modTransition">
        <pc:chgData name="Remigiusz Dudek" userId="437483bffd62190a" providerId="LiveId" clId="{06D5CC07-BE26-4609-B5A2-A81EC0A9939F}" dt="2018-11-04T21:22:06.153" v="554"/>
        <pc:sldMkLst>
          <pc:docMk/>
          <pc:sldMk cId="1313733972" sldId="275"/>
        </pc:sldMkLst>
        <pc:spChg chg="mod">
          <ac:chgData name="Remigiusz Dudek" userId="437483bffd62190a" providerId="LiveId" clId="{06D5CC07-BE26-4609-B5A2-A81EC0A9939F}" dt="2018-11-04T06:06:16.797" v="504"/>
          <ac:spMkLst>
            <pc:docMk/>
            <pc:sldMk cId="1313733972" sldId="275"/>
            <ac:spMk id="2" creationId="{B97905E2-AAD5-47E2-8987-88DB2F3F062B}"/>
          </ac:spMkLst>
        </pc:spChg>
        <pc:spChg chg="add mod">
          <ac:chgData name="Remigiusz Dudek" userId="437483bffd62190a" providerId="LiveId" clId="{06D5CC07-BE26-4609-B5A2-A81EC0A9939F}" dt="2018-11-04T06:05:25.602" v="480" actId="1076"/>
          <ac:spMkLst>
            <pc:docMk/>
            <pc:sldMk cId="1313733972" sldId="275"/>
            <ac:spMk id="6" creationId="{A5667BA3-AE44-4D4C-A4E6-D12ECE712E68}"/>
          </ac:spMkLst>
        </pc:spChg>
        <pc:spChg chg="add mod">
          <ac:chgData name="Remigiusz Dudek" userId="437483bffd62190a" providerId="LiveId" clId="{06D5CC07-BE26-4609-B5A2-A81EC0A9939F}" dt="2018-11-04T06:04:56.975" v="476" actId="1076"/>
          <ac:spMkLst>
            <pc:docMk/>
            <pc:sldMk cId="1313733972" sldId="275"/>
            <ac:spMk id="7" creationId="{B327F59B-4ADE-41E5-87D4-0960B23E410E}"/>
          </ac:spMkLst>
        </pc:spChg>
        <pc:spChg chg="del">
          <ac:chgData name="Remigiusz Dudek" userId="437483bffd62190a" providerId="LiveId" clId="{06D5CC07-BE26-4609-B5A2-A81EC0A9939F}" dt="2018-11-04T06:01:31.999" v="370" actId="478"/>
          <ac:spMkLst>
            <pc:docMk/>
            <pc:sldMk cId="1313733972" sldId="275"/>
            <ac:spMk id="13" creationId="{B6378B1E-57E1-4E03-B6C7-5BA1A7C24E6E}"/>
          </ac:spMkLst>
        </pc:spChg>
        <pc:spChg chg="del">
          <ac:chgData name="Remigiusz Dudek" userId="437483bffd62190a" providerId="LiveId" clId="{06D5CC07-BE26-4609-B5A2-A81EC0A9939F}" dt="2018-11-04T06:01:30.300" v="369" actId="478"/>
          <ac:spMkLst>
            <pc:docMk/>
            <pc:sldMk cId="1313733972" sldId="275"/>
            <ac:spMk id="15" creationId="{A1D938B3-384D-47B9-9649-F26F47FFA6FB}"/>
          </ac:spMkLst>
        </pc:spChg>
      </pc:sldChg>
      <pc:sldChg chg="modSp add modTransition">
        <pc:chgData name="Remigiusz Dudek" userId="437483bffd62190a" providerId="LiveId" clId="{06D5CC07-BE26-4609-B5A2-A81EC0A9939F}" dt="2018-11-04T06:14:53.412" v="553"/>
        <pc:sldMkLst>
          <pc:docMk/>
          <pc:sldMk cId="3978590631" sldId="276"/>
        </pc:sldMkLst>
        <pc:spChg chg="mod">
          <ac:chgData name="Remigiusz Dudek" userId="437483bffd62190a" providerId="LiveId" clId="{06D5CC07-BE26-4609-B5A2-A81EC0A9939F}" dt="2018-11-04T06:10:25.007" v="530" actId="207"/>
          <ac:spMkLst>
            <pc:docMk/>
            <pc:sldMk cId="3978590631" sldId="276"/>
            <ac:spMk id="5" creationId="{CF9040AE-4711-4E28-837D-539809427CDB}"/>
          </ac:spMkLst>
        </pc:spChg>
      </pc:sldChg>
    </pc:docChg>
  </pc:docChgLst>
  <pc:docChgLst>
    <pc:chgData name="Remigiusz Dudek" userId="437483bffd62190a" providerId="LiveId" clId="{CAAAFC5B-2A9D-455B-A6B0-2ADEC147A36C}"/>
  </pc:docChgLst>
  <pc:docChgLst>
    <pc:chgData name="Remigiusz Dudek" userId="437483bffd62190a" providerId="LiveId" clId="{B10C38EA-73C7-46D7-AFF3-8714C5350EB6}"/>
  </pc:docChgLst>
  <pc:docChgLst>
    <pc:chgData name="Remigiusz Dudek" userId="437483bffd62190a" providerId="LiveId" clId="{D81D56C3-D44E-423E-9973-78FAED0997BC}"/>
  </pc:docChgLst>
  <pc:docChgLst>
    <pc:chgData name="Remigiusz Dudek" userId="437483bffd62190a" providerId="LiveId" clId="{CCDDE916-708D-4A43-87C5-5074C1826B07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D0937CF-AAE1-4E10-A4C9-145703F25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C613BD1-D381-4BA8-80BD-ACA927A88F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9408C-A1A2-4068-BBD7-C45ABF28F5D3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9EAF469B-120C-4E58-9129-26155D740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3A7C0951-5ED8-4B73-A28F-60F716AC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8D0F33-53C1-40D1-97CB-5681568132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C65CE31-DCF1-49CA-8B1E-458269CBA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582E-7F57-4BDA-AC79-ABF2009E61A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3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Do not </a:t>
            </a:r>
            <a:r>
              <a:rPr lang="pl-PL" dirty="0" err="1"/>
              <a:t>mock</a:t>
            </a:r>
            <a:r>
              <a:rPr lang="pl-PL" dirty="0"/>
              <a:t> your business </a:t>
            </a:r>
            <a:r>
              <a:rPr lang="pl-PL" dirty="0" err="1"/>
              <a:t>objects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Using </a:t>
            </a:r>
            <a:r>
              <a:rPr lang="pl-PL" dirty="0" err="1"/>
              <a:t>mocks</a:t>
            </a:r>
            <a:r>
              <a:rPr lang="pl-PL" dirty="0"/>
              <a:t> </a:t>
            </a:r>
            <a:r>
              <a:rPr lang="pl-PL" dirty="0" err="1"/>
              <a:t>breaks</a:t>
            </a:r>
            <a:r>
              <a:rPr lang="pl-PL" dirty="0"/>
              <a:t> the </a:t>
            </a:r>
            <a:r>
              <a:rPr lang="pl-PL" dirty="0" err="1"/>
              <a:t>principle</a:t>
            </a:r>
            <a:r>
              <a:rPr lang="pl-PL" dirty="0"/>
              <a:t> of </a:t>
            </a:r>
            <a:r>
              <a:rPr lang="pl-PL" dirty="0" err="1"/>
              <a:t>testing</a:t>
            </a:r>
            <a:r>
              <a:rPr lang="pl-PL" dirty="0"/>
              <a:t> business </a:t>
            </a:r>
            <a:r>
              <a:rPr lang="pl-PL" dirty="0" err="1"/>
              <a:t>functionality</a:t>
            </a:r>
            <a:r>
              <a:rPr lang="pl-PL" dirty="0"/>
              <a:t> as </a:t>
            </a:r>
            <a:r>
              <a:rPr lang="pl-PL" dirty="0" err="1"/>
              <a:t>suddenly</a:t>
            </a:r>
            <a:r>
              <a:rPr lang="pl-PL" dirty="0"/>
              <a:t> a test is aware of an </a:t>
            </a:r>
            <a:r>
              <a:rPr lang="pl-PL" dirty="0" err="1"/>
              <a:t>internal</a:t>
            </a:r>
            <a:r>
              <a:rPr lang="pl-PL" dirty="0"/>
              <a:t> implementation</a:t>
            </a:r>
          </a:p>
          <a:p>
            <a:pPr marL="171450" indent="-171450">
              <a:buFontTx/>
              <a:buChar char="-"/>
            </a:pPr>
            <a:r>
              <a:rPr lang="pl-PL" dirty="0"/>
              <a:t>Using </a:t>
            </a:r>
            <a:r>
              <a:rPr lang="pl-PL" dirty="0" err="1"/>
              <a:t>mocks</a:t>
            </a:r>
            <a:r>
              <a:rPr lang="pl-PL" dirty="0"/>
              <a:t> </a:t>
            </a:r>
            <a:r>
              <a:rPr lang="pl-PL" dirty="0" err="1"/>
              <a:t>clutters</a:t>
            </a:r>
            <a:r>
              <a:rPr lang="pl-PL" dirty="0"/>
              <a:t> the test, </a:t>
            </a:r>
            <a:r>
              <a:rPr lang="pl-PL" dirty="0" err="1"/>
              <a:t>especially</a:t>
            </a:r>
            <a:r>
              <a:rPr lang="pl-PL" dirty="0"/>
              <a:t> when there is a default </a:t>
            </a:r>
            <a:r>
              <a:rPr lang="pl-PL" dirty="0" err="1"/>
              <a:t>behaviour</a:t>
            </a:r>
            <a:r>
              <a:rPr lang="pl-PL" dirty="0"/>
              <a:t> of a </a:t>
            </a:r>
            <a:r>
              <a:rPr lang="pl-PL" dirty="0" err="1"/>
              <a:t>mock</a:t>
            </a:r>
            <a:r>
              <a:rPr lang="pl-PL" dirty="0"/>
              <a:t> which is </a:t>
            </a:r>
            <a:r>
              <a:rPr lang="pl-PL" dirty="0" err="1"/>
              <a:t>then</a:t>
            </a:r>
            <a:r>
              <a:rPr lang="pl-PL" dirty="0"/>
              <a:t> </a:t>
            </a:r>
            <a:r>
              <a:rPr lang="pl-PL" dirty="0" err="1"/>
              <a:t>overriden</a:t>
            </a:r>
            <a:r>
              <a:rPr lang="pl-PL" dirty="0"/>
              <a:t> in some </a:t>
            </a:r>
            <a:r>
              <a:rPr lang="pl-PL" dirty="0" err="1"/>
              <a:t>aspect</a:t>
            </a:r>
            <a:r>
              <a:rPr lang="pl-PL" dirty="0"/>
              <a:t> by each test</a:t>
            </a:r>
          </a:p>
          <a:p>
            <a:pPr marL="171450" indent="-171450">
              <a:buFontTx/>
              <a:buChar char="-"/>
            </a:pPr>
            <a:r>
              <a:rPr lang="pl-PL" dirty="0"/>
              <a:t>Use </a:t>
            </a:r>
            <a:r>
              <a:rPr lang="pl-PL" dirty="0" err="1"/>
              <a:t>mocks</a:t>
            </a:r>
            <a:r>
              <a:rPr lang="pl-PL" dirty="0"/>
              <a:t> as a last resort </a:t>
            </a:r>
            <a:r>
              <a:rPr lang="pl-PL" dirty="0" err="1"/>
              <a:t>action</a:t>
            </a:r>
            <a:r>
              <a:rPr lang="pl-PL" dirty="0"/>
              <a:t> when </a:t>
            </a:r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application</a:t>
            </a:r>
            <a:r>
              <a:rPr lang="pl-PL" dirty="0"/>
              <a:t>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https://martinfowler.com/bliki/UnitTest.html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2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7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59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err="1"/>
              <a:t>External</a:t>
            </a:r>
            <a:r>
              <a:rPr lang="pl-PL" dirty="0"/>
              <a:t> services with </a:t>
            </a:r>
            <a:r>
              <a:rPr lang="pl-PL" dirty="0" err="1"/>
              <a:t>stable</a:t>
            </a:r>
            <a:r>
              <a:rPr lang="pl-PL" dirty="0"/>
              <a:t> API can be </a:t>
            </a:r>
            <a:r>
              <a:rPr lang="pl-PL" dirty="0" err="1"/>
              <a:t>tested</a:t>
            </a:r>
            <a:r>
              <a:rPr lang="pl-PL" dirty="0"/>
              <a:t> on this </a:t>
            </a:r>
            <a:r>
              <a:rPr lang="pl-PL" dirty="0" err="1"/>
              <a:t>level</a:t>
            </a:r>
            <a:r>
              <a:rPr lang="pl-PL" dirty="0"/>
              <a:t> (</a:t>
            </a:r>
            <a:r>
              <a:rPr lang="pl-PL" dirty="0" err="1"/>
              <a:t>usnig</a:t>
            </a:r>
            <a:r>
              <a:rPr lang="pl-PL" dirty="0"/>
              <a:t> </a:t>
            </a:r>
            <a:r>
              <a:rPr lang="pl-PL" dirty="0" err="1"/>
              <a:t>WireMock</a:t>
            </a:r>
            <a:r>
              <a:rPr lang="pl-PL" dirty="0"/>
              <a:t> for example)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Internal</a:t>
            </a:r>
            <a:r>
              <a:rPr lang="pl-PL" dirty="0"/>
              <a:t> services </a:t>
            </a:r>
            <a:r>
              <a:rPr lang="pl-PL" dirty="0" err="1"/>
              <a:t>under</a:t>
            </a:r>
            <a:r>
              <a:rPr lang="pl-PL" dirty="0"/>
              <a:t> development should be </a:t>
            </a:r>
            <a:r>
              <a:rPr lang="pl-PL" dirty="0" err="1"/>
              <a:t>tested</a:t>
            </a:r>
            <a:r>
              <a:rPr lang="pl-PL" dirty="0"/>
              <a:t> with </a:t>
            </a:r>
            <a:r>
              <a:rPr lang="pl-PL" dirty="0" err="1"/>
              <a:t>Contracts</a:t>
            </a:r>
            <a:endParaRPr lang="pl-PL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9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4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If </a:t>
            </a:r>
            <a:r>
              <a:rPr lang="pl-PL" dirty="0" err="1"/>
              <a:t>it</a:t>
            </a:r>
            <a:r>
              <a:rPr lang="pl-PL" dirty="0"/>
              <a:t> is more </a:t>
            </a:r>
            <a:r>
              <a:rPr lang="pl-PL" dirty="0" err="1"/>
              <a:t>convenient</a:t>
            </a:r>
            <a:r>
              <a:rPr lang="pl-PL" dirty="0"/>
              <a:t> to create „</a:t>
            </a:r>
            <a:r>
              <a:rPr lang="pl-PL" dirty="0" err="1"/>
              <a:t>integration</a:t>
            </a:r>
            <a:r>
              <a:rPr lang="pl-PL" dirty="0"/>
              <a:t>” test a not unit test within a single </a:t>
            </a:r>
            <a:r>
              <a:rPr lang="pl-PL" dirty="0" err="1"/>
              <a:t>layer</a:t>
            </a:r>
            <a:r>
              <a:rPr lang="pl-PL" dirty="0"/>
              <a:t>, </a:t>
            </a:r>
            <a:r>
              <a:rPr lang="pl-PL" dirty="0" err="1"/>
              <a:t>maybe</a:t>
            </a:r>
            <a:r>
              <a:rPr lang="pl-PL" dirty="0"/>
              <a:t> we’ve created an </a:t>
            </a:r>
            <a:r>
              <a:rPr lang="pl-PL" dirty="0" err="1"/>
              <a:t>aggregate</a:t>
            </a:r>
            <a:r>
              <a:rPr lang="pl-PL" dirty="0"/>
              <a:t> (in DDD sense) and as such all </a:t>
            </a:r>
            <a:r>
              <a:rPr lang="pl-PL" dirty="0" err="1"/>
              <a:t>rules</a:t>
            </a:r>
            <a:r>
              <a:rPr lang="pl-PL" dirty="0"/>
              <a:t> of the </a:t>
            </a:r>
            <a:r>
              <a:rPr lang="pl-PL" dirty="0" err="1"/>
              <a:t>aggregate</a:t>
            </a:r>
            <a:r>
              <a:rPr lang="pl-PL" dirty="0"/>
              <a:t> should apply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0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582E-7F57-4BDA-AC79-ABF2009E61A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4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esting/" TargetMode="External"/><Relationship Id="rId2" Type="http://schemas.openxmlformats.org/officeDocument/2006/relationships/hyperlink" Target="https://8thlight.com/blog/uncle-bob/2012/08/13/the-clean-architec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spring.io/spring-cloud-contract/single/spring-cloud-contract.html" TargetMode="External"/><Relationship Id="rId5" Type="http://schemas.openxmlformats.org/officeDocument/2006/relationships/hyperlink" Target="https://martinfowler.com/bliki/TestPyramid.html" TargetMode="External"/><Relationship Id="rId4" Type="http://schemas.openxmlformats.org/officeDocument/2006/relationships/hyperlink" Target="https://vaughnvernon.co/?p=8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27">
            <a:extLst>
              <a:ext uri="{FF2B5EF4-FFF2-40B4-BE49-F238E27FC236}">
                <a16:creationId xmlns:a16="http://schemas.microsoft.com/office/drawing/2014/main" id="{28214CEF-7B72-450A-860C-E04C2B339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  <a:extLst/>
          </a:blip>
          <a:srcRect t="21817" b="21933"/>
          <a:stretch/>
        </p:blipFill>
        <p:spPr>
          <a:xfrm>
            <a:off x="-30271" y="10"/>
            <a:ext cx="12191980" cy="6857990"/>
          </a:xfrm>
          <a:prstGeom prst="rect">
            <a:avLst/>
          </a:prstGeom>
        </p:spPr>
      </p:pic>
      <p:grpSp>
        <p:nvGrpSpPr>
          <p:cNvPr id="33" name="Group 3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4" name="Freeform 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5A791A5-A441-40BC-911C-9427B1B1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>
            <a:normAutofit/>
          </a:bodyPr>
          <a:lstStyle/>
          <a:p>
            <a:r>
              <a:rPr lang="pl-PL" dirty="0" err="1"/>
              <a:t>Testing</a:t>
            </a:r>
            <a:r>
              <a:rPr lang="pl-PL" dirty="0"/>
              <a:t> </a:t>
            </a:r>
            <a:r>
              <a:rPr lang="pl-PL" dirty="0" err="1"/>
              <a:t>Clean</a:t>
            </a:r>
            <a:r>
              <a:rPr lang="pl-PL" dirty="0"/>
              <a:t> Architecture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669785F-10BC-4085-B10D-51E5D0E7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/>
              <a:t>Remigiusz Dudek</a:t>
            </a:r>
          </a:p>
          <a:p>
            <a:r>
              <a:rPr lang="en-US"/>
              <a:t>Software Quality Engineer</a:t>
            </a:r>
          </a:p>
        </p:txBody>
      </p:sp>
      <p:pic>
        <p:nvPicPr>
          <p:cNvPr id="40" name="Obraz 39" descr="Obraz zawierający obiekt&#10;&#10;Opis wygenerowany przy wysokim poziomie pewności">
            <a:extLst>
              <a:ext uri="{FF2B5EF4-FFF2-40B4-BE49-F238E27FC236}">
                <a16:creationId xmlns:a16="http://schemas.microsoft.com/office/drawing/2014/main" id="{4A75B42E-37CF-4A8C-9980-8592F0CFF7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70130" y="236587"/>
            <a:ext cx="2075815" cy="7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7309DD8-CFDB-4A41-8581-319A8EA5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End to End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Contracts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F2AF9B-CB77-408C-A531-C1F9864B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 dirty="0"/>
              <a:t>Consumer </a:t>
            </a:r>
            <a:r>
              <a:rPr lang="pl-PL" dirty="0" err="1"/>
              <a:t>Driven</a:t>
            </a:r>
            <a:r>
              <a:rPr lang="pl-PL" dirty="0"/>
              <a:t> </a:t>
            </a:r>
            <a:r>
              <a:rPr lang="pl-PL" dirty="0" err="1"/>
              <a:t>Conracts</a:t>
            </a:r>
            <a:endParaRPr lang="pl-PL" dirty="0"/>
          </a:p>
          <a:p>
            <a:pPr lvl="1"/>
            <a:r>
              <a:rPr lang="pl-PL" dirty="0" err="1"/>
              <a:t>Mock</a:t>
            </a:r>
            <a:r>
              <a:rPr lang="pl-PL" dirty="0"/>
              <a:t> vs real service </a:t>
            </a:r>
            <a:r>
              <a:rPr lang="pl-PL" dirty="0" err="1"/>
              <a:t>similarity</a:t>
            </a:r>
            <a:endParaRPr lang="pl-PL" dirty="0"/>
          </a:p>
        </p:txBody>
      </p: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F0ED970-B408-482F-A167-C2E483F9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00" y="1011765"/>
            <a:ext cx="444440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7309DD8-CFDB-4A41-8581-319A8EA5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End to End </a:t>
            </a:r>
            <a:r>
              <a:rPr lang="pl-PL" dirty="0" err="1"/>
              <a:t>tests</a:t>
            </a:r>
            <a:br>
              <a:rPr lang="pl-PL" dirty="0"/>
            </a:b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F2AF9B-CB77-408C-A531-C1F9864B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 fontScale="70000" lnSpcReduction="20000"/>
          </a:bodyPr>
          <a:lstStyle/>
          <a:p>
            <a:r>
              <a:rPr lang="pl-PL" dirty="0" err="1"/>
              <a:t>Handfull</a:t>
            </a:r>
            <a:r>
              <a:rPr lang="pl-PL" dirty="0"/>
              <a:t> of real e2e </a:t>
            </a:r>
            <a:r>
              <a:rPr lang="pl-PL" dirty="0" err="1"/>
              <a:t>tests</a:t>
            </a:r>
            <a:endParaRPr lang="pl-PL" dirty="0"/>
          </a:p>
          <a:p>
            <a:r>
              <a:rPr lang="pl-PL" dirty="0"/>
              <a:t>Problems</a:t>
            </a:r>
          </a:p>
          <a:p>
            <a:pPr lvl="1"/>
            <a:r>
              <a:rPr lang="pl-PL" dirty="0"/>
              <a:t>Environment</a:t>
            </a:r>
          </a:p>
          <a:p>
            <a:pPr lvl="2"/>
            <a:r>
              <a:rPr lang="pl-PL" dirty="0"/>
              <a:t> cost (</a:t>
            </a:r>
            <a:r>
              <a:rPr lang="pl-PL" dirty="0" err="1"/>
              <a:t>many</a:t>
            </a:r>
            <a:r>
              <a:rPr lang="pl-PL" dirty="0"/>
              <a:t> services)</a:t>
            </a:r>
          </a:p>
          <a:p>
            <a:pPr lvl="2"/>
            <a:r>
              <a:rPr lang="pl-PL" dirty="0"/>
              <a:t>bottleneck (which versions) </a:t>
            </a:r>
          </a:p>
          <a:p>
            <a:pPr lvl="2"/>
            <a:r>
              <a:rPr lang="pl-PL" dirty="0" err="1"/>
              <a:t>unstability</a:t>
            </a:r>
            <a:endParaRPr lang="pl-PL" dirty="0"/>
          </a:p>
          <a:p>
            <a:pPr lvl="1"/>
            <a:r>
              <a:rPr lang="pl-PL" dirty="0"/>
              <a:t>Test </a:t>
            </a:r>
            <a:r>
              <a:rPr lang="pl-PL" dirty="0" err="1"/>
              <a:t>analysis</a:t>
            </a:r>
            <a:endParaRPr lang="pl-PL" dirty="0"/>
          </a:p>
          <a:p>
            <a:pPr lvl="1"/>
            <a:r>
              <a:rPr lang="pl-PL" dirty="0"/>
              <a:t>Feedback </a:t>
            </a:r>
            <a:r>
              <a:rPr lang="pl-PL" dirty="0" err="1"/>
              <a:t>loop</a:t>
            </a:r>
            <a:endParaRPr lang="pl-PL" dirty="0"/>
          </a:p>
          <a:p>
            <a:pPr lvl="1"/>
            <a:r>
              <a:rPr lang="pl-PL" dirty="0"/>
              <a:t>Test isolation</a:t>
            </a:r>
          </a:p>
          <a:p>
            <a:r>
              <a:rPr lang="pl-PL" dirty="0"/>
              <a:t>Consider </a:t>
            </a:r>
            <a:r>
              <a:rPr lang="pl-PL" dirty="0" err="1"/>
              <a:t>semantic</a:t>
            </a:r>
            <a:r>
              <a:rPr lang="pl-PL" dirty="0"/>
              <a:t> monitoring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D7CEE49-2955-4717-9B2C-A9182CDB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42" y="1011765"/>
            <a:ext cx="450668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905E2-AAD5-47E2-8987-88DB2F3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 err="1"/>
              <a:t>App</a:t>
            </a:r>
            <a:r>
              <a:rPr lang="pl-PL" dirty="0"/>
              <a:t> Architecture </a:t>
            </a:r>
            <a:r>
              <a:rPr lang="pl-PL" dirty="0" err="1"/>
              <a:t>Sketch</a:t>
            </a:r>
            <a:endParaRPr lang="en-GB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B0DBE5D-E2FF-42B5-A477-9A8BE9B9928D}"/>
              </a:ext>
            </a:extLst>
          </p:cNvPr>
          <p:cNvSpPr/>
          <p:nvPr/>
        </p:nvSpPr>
        <p:spPr>
          <a:xfrm>
            <a:off x="5265575" y="2771191"/>
            <a:ext cx="1660849" cy="93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Warehouse</a:t>
            </a:r>
            <a:endParaRPr lang="pl-PL" dirty="0"/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F9040AE-4711-4E28-837D-539809427CDB}"/>
              </a:ext>
            </a:extLst>
          </p:cNvPr>
          <p:cNvSpPr/>
          <p:nvPr/>
        </p:nvSpPr>
        <p:spPr>
          <a:xfrm>
            <a:off x="8150290" y="2738534"/>
            <a:ext cx="1660849" cy="93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</a:t>
            </a:r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AF32A1-D3CE-468E-94D8-389C04FC1FE6}"/>
              </a:ext>
            </a:extLst>
          </p:cNvPr>
          <p:cNvCxnSpPr>
            <a:cxnSpLocks/>
          </p:cNvCxnSpPr>
          <p:nvPr/>
        </p:nvCxnSpPr>
        <p:spPr>
          <a:xfrm>
            <a:off x="6926424" y="2943808"/>
            <a:ext cx="12238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C47DC8A-5C1A-4DD5-B2D5-E37022433786}"/>
              </a:ext>
            </a:extLst>
          </p:cNvPr>
          <p:cNvCxnSpPr>
            <a:cxnSpLocks/>
          </p:cNvCxnSpPr>
          <p:nvPr/>
        </p:nvCxnSpPr>
        <p:spPr>
          <a:xfrm flipH="1">
            <a:off x="6926424" y="3410338"/>
            <a:ext cx="12238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chemat blokowy: dysk magnetyczny 9">
            <a:extLst>
              <a:ext uri="{FF2B5EF4-FFF2-40B4-BE49-F238E27FC236}">
                <a16:creationId xmlns:a16="http://schemas.microsoft.com/office/drawing/2014/main" id="{6873CE55-61EF-4BD9-9424-9DAC10CD22DB}"/>
              </a:ext>
            </a:extLst>
          </p:cNvPr>
          <p:cNvSpPr/>
          <p:nvPr/>
        </p:nvSpPr>
        <p:spPr>
          <a:xfrm>
            <a:off x="5648129" y="4320072"/>
            <a:ext cx="895739" cy="1212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FF7B3BB0-BFA2-4E71-9322-D5BCA3CB66BF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flipH="1">
            <a:off x="6095999" y="3704253"/>
            <a:ext cx="1" cy="61581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4EF1782E-789E-40E0-A3A9-EC7A23DC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92" y="2626373"/>
            <a:ext cx="978158" cy="1222698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F660E60D-F85B-498B-B8CC-7C3272D722D3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4435150" y="3237722"/>
            <a:ext cx="83042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905E2-AAD5-47E2-8987-88DB2F3F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l-PL" dirty="0" err="1"/>
              <a:t>App</a:t>
            </a:r>
            <a:r>
              <a:rPr lang="pl-PL" dirty="0"/>
              <a:t> Architecture </a:t>
            </a:r>
            <a:r>
              <a:rPr lang="pl-PL" dirty="0" err="1"/>
              <a:t>Sketch</a:t>
            </a:r>
            <a:endParaRPr lang="en-GB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B0DBE5D-E2FF-42B5-A477-9A8BE9B9928D}"/>
              </a:ext>
            </a:extLst>
          </p:cNvPr>
          <p:cNvSpPr/>
          <p:nvPr/>
        </p:nvSpPr>
        <p:spPr>
          <a:xfrm>
            <a:off x="5265575" y="2771191"/>
            <a:ext cx="1660849" cy="93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Warehouse</a:t>
            </a:r>
            <a:endParaRPr lang="pl-PL" dirty="0"/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F9040AE-4711-4E28-837D-539809427CDB}"/>
              </a:ext>
            </a:extLst>
          </p:cNvPr>
          <p:cNvSpPr/>
          <p:nvPr/>
        </p:nvSpPr>
        <p:spPr>
          <a:xfrm>
            <a:off x="8150290" y="2738534"/>
            <a:ext cx="1660849" cy="9330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Product</a:t>
            </a:r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0AF32A1-D3CE-468E-94D8-389C04FC1FE6}"/>
              </a:ext>
            </a:extLst>
          </p:cNvPr>
          <p:cNvCxnSpPr>
            <a:cxnSpLocks/>
          </p:cNvCxnSpPr>
          <p:nvPr/>
        </p:nvCxnSpPr>
        <p:spPr>
          <a:xfrm>
            <a:off x="6926424" y="2943808"/>
            <a:ext cx="12238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C47DC8A-5C1A-4DD5-B2D5-E37022433786}"/>
              </a:ext>
            </a:extLst>
          </p:cNvPr>
          <p:cNvCxnSpPr>
            <a:cxnSpLocks/>
          </p:cNvCxnSpPr>
          <p:nvPr/>
        </p:nvCxnSpPr>
        <p:spPr>
          <a:xfrm flipH="1">
            <a:off x="6926424" y="3410338"/>
            <a:ext cx="12238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chemat blokowy: dysk magnetyczny 9">
            <a:extLst>
              <a:ext uri="{FF2B5EF4-FFF2-40B4-BE49-F238E27FC236}">
                <a16:creationId xmlns:a16="http://schemas.microsoft.com/office/drawing/2014/main" id="{6873CE55-61EF-4BD9-9424-9DAC10CD22DB}"/>
              </a:ext>
            </a:extLst>
          </p:cNvPr>
          <p:cNvSpPr/>
          <p:nvPr/>
        </p:nvSpPr>
        <p:spPr>
          <a:xfrm>
            <a:off x="5648129" y="4320072"/>
            <a:ext cx="895739" cy="12129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FF7B3BB0-BFA2-4E71-9322-D5BCA3CB66BF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flipH="1">
            <a:off x="6095999" y="3704253"/>
            <a:ext cx="1" cy="61581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Obraz 15">
            <a:extLst>
              <a:ext uri="{FF2B5EF4-FFF2-40B4-BE49-F238E27FC236}">
                <a16:creationId xmlns:a16="http://schemas.microsoft.com/office/drawing/2014/main" id="{4EF1782E-789E-40E0-A3A9-EC7A23DC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92" y="2626373"/>
            <a:ext cx="978158" cy="1222698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F660E60D-F85B-498B-B8CC-7C3272D722D3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4435150" y="3237722"/>
            <a:ext cx="83042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9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905E2-AAD5-47E2-8987-88DB2F3F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Warehouse</a:t>
            </a:r>
            <a:r>
              <a:rPr lang="pl-PL" dirty="0"/>
              <a:t> </a:t>
            </a:r>
            <a:r>
              <a:rPr lang="pl-PL" dirty="0" err="1"/>
              <a:t>contracts</a:t>
            </a:r>
            <a:endParaRPr lang="en-GB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B0DBE5D-E2FF-42B5-A477-9A8BE9B9928D}"/>
              </a:ext>
            </a:extLst>
          </p:cNvPr>
          <p:cNvSpPr/>
          <p:nvPr/>
        </p:nvSpPr>
        <p:spPr>
          <a:xfrm>
            <a:off x="9842175" y="2701212"/>
            <a:ext cx="1660849" cy="93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Warehouse</a:t>
            </a:r>
            <a:endParaRPr lang="pl-PL" dirty="0"/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1D938B3-384D-47B9-9649-F26F47FFA6FB}"/>
              </a:ext>
            </a:extLst>
          </p:cNvPr>
          <p:cNvSpPr txBox="1"/>
          <p:nvPr/>
        </p:nvSpPr>
        <p:spPr>
          <a:xfrm>
            <a:off x="2880000" y="2520000"/>
            <a:ext cx="22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GET /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6378B1E-57E1-4E03-B6C7-5BA1A7C24E6E}"/>
              </a:ext>
            </a:extLst>
          </p:cNvPr>
          <p:cNvSpPr txBox="1"/>
          <p:nvPr/>
        </p:nvSpPr>
        <p:spPr>
          <a:xfrm>
            <a:off x="6480000" y="2520000"/>
            <a:ext cx="22953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</a:p>
          <a:p>
            <a:r>
              <a:rPr lang="pl-PL" dirty="0"/>
              <a:t>    { </a:t>
            </a:r>
          </a:p>
          <a:p>
            <a:r>
              <a:rPr lang="pl-PL" dirty="0"/>
              <a:t>       </a:t>
            </a:r>
            <a:r>
              <a:rPr lang="pl-PL" dirty="0" err="1"/>
              <a:t>productId</a:t>
            </a:r>
            <a:r>
              <a:rPr lang="pl-PL" dirty="0"/>
              <a:t>: „id1”,</a:t>
            </a:r>
          </a:p>
          <a:p>
            <a:r>
              <a:rPr lang="pl-PL" dirty="0"/>
              <a:t>        </a:t>
            </a:r>
            <a:r>
              <a:rPr lang="pl-PL" dirty="0" err="1"/>
              <a:t>quantity</a:t>
            </a:r>
            <a:r>
              <a:rPr lang="pl-PL" dirty="0"/>
              <a:t>: 1</a:t>
            </a:r>
          </a:p>
          <a:p>
            <a:r>
              <a:rPr lang="pl-PL" dirty="0"/>
              <a:t>    },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</a:t>
            </a:r>
            <a:r>
              <a:rPr lang="pl-PL" dirty="0" err="1"/>
              <a:t>productId</a:t>
            </a:r>
            <a:r>
              <a:rPr lang="pl-PL" dirty="0"/>
              <a:t>: „id2”,</a:t>
            </a:r>
          </a:p>
          <a:p>
            <a:r>
              <a:rPr lang="pl-PL" dirty="0"/>
              <a:t>        </a:t>
            </a:r>
            <a:r>
              <a:rPr lang="pl-PL" dirty="0" err="1"/>
              <a:t>quantity</a:t>
            </a:r>
            <a:r>
              <a:rPr lang="pl-PL" dirty="0"/>
              <a:t>: 2</a:t>
            </a:r>
          </a:p>
          <a:p>
            <a:r>
              <a:rPr lang="pl-PL" dirty="0"/>
              <a:t>    }</a:t>
            </a:r>
          </a:p>
          <a:p>
            <a:r>
              <a:rPr lang="pl-PL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4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905E2-AAD5-47E2-8987-88DB2F3F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Warehouse</a:t>
            </a:r>
            <a:r>
              <a:rPr lang="pl-PL" dirty="0"/>
              <a:t> </a:t>
            </a:r>
            <a:r>
              <a:rPr lang="pl-PL" dirty="0" err="1"/>
              <a:t>contracts</a:t>
            </a:r>
            <a:endParaRPr lang="en-GB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B0DBE5D-E2FF-42B5-A477-9A8BE9B9928D}"/>
              </a:ext>
            </a:extLst>
          </p:cNvPr>
          <p:cNvSpPr/>
          <p:nvPr/>
        </p:nvSpPr>
        <p:spPr>
          <a:xfrm>
            <a:off x="9842175" y="2701212"/>
            <a:ext cx="1660849" cy="93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Warehouse</a:t>
            </a:r>
            <a:endParaRPr lang="pl-PL" dirty="0"/>
          </a:p>
          <a:p>
            <a:pPr algn="ctr"/>
            <a:r>
              <a:rPr lang="pl-PL" dirty="0"/>
              <a:t>Service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5667BA3-AE44-4D4C-A4E6-D12ECE712E68}"/>
              </a:ext>
            </a:extLst>
          </p:cNvPr>
          <p:cNvSpPr txBox="1"/>
          <p:nvPr/>
        </p:nvSpPr>
        <p:spPr>
          <a:xfrm>
            <a:off x="2880000" y="2520000"/>
            <a:ext cx="22953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PUT /products</a:t>
            </a:r>
          </a:p>
          <a:p>
            <a:r>
              <a:rPr lang="pl-PL" dirty="0"/>
              <a:t>[</a:t>
            </a:r>
          </a:p>
          <a:p>
            <a:r>
              <a:rPr lang="pl-PL" dirty="0"/>
              <a:t>    { </a:t>
            </a:r>
          </a:p>
          <a:p>
            <a:r>
              <a:rPr lang="pl-PL" dirty="0"/>
              <a:t>       </a:t>
            </a:r>
            <a:r>
              <a:rPr lang="pl-PL" dirty="0" err="1"/>
              <a:t>productId</a:t>
            </a:r>
            <a:r>
              <a:rPr lang="pl-PL" dirty="0"/>
              <a:t>: „id1”,</a:t>
            </a:r>
          </a:p>
          <a:p>
            <a:r>
              <a:rPr lang="pl-PL" dirty="0"/>
              <a:t>        </a:t>
            </a:r>
            <a:r>
              <a:rPr lang="pl-PL" dirty="0" err="1"/>
              <a:t>quantity</a:t>
            </a:r>
            <a:r>
              <a:rPr lang="pl-PL" dirty="0"/>
              <a:t>: 1</a:t>
            </a:r>
          </a:p>
          <a:p>
            <a:r>
              <a:rPr lang="pl-PL" dirty="0"/>
              <a:t>    },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</a:t>
            </a:r>
            <a:r>
              <a:rPr lang="pl-PL" dirty="0" err="1"/>
              <a:t>productId</a:t>
            </a:r>
            <a:r>
              <a:rPr lang="pl-PL" dirty="0"/>
              <a:t>: „id2”,</a:t>
            </a:r>
          </a:p>
          <a:p>
            <a:r>
              <a:rPr lang="pl-PL" dirty="0"/>
              <a:t>        </a:t>
            </a:r>
            <a:r>
              <a:rPr lang="pl-PL" dirty="0" err="1"/>
              <a:t>quantity</a:t>
            </a:r>
            <a:r>
              <a:rPr lang="pl-PL" dirty="0"/>
              <a:t>: 2</a:t>
            </a:r>
          </a:p>
          <a:p>
            <a:r>
              <a:rPr lang="pl-PL" dirty="0"/>
              <a:t>    }</a:t>
            </a:r>
          </a:p>
          <a:p>
            <a:r>
              <a:rPr lang="pl-PL" dirty="0"/>
              <a:t>]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27F59B-4ADE-41E5-87D4-0960B23E410E}"/>
              </a:ext>
            </a:extLst>
          </p:cNvPr>
          <p:cNvSpPr txBox="1"/>
          <p:nvPr/>
        </p:nvSpPr>
        <p:spPr>
          <a:xfrm>
            <a:off x="6480000" y="2520000"/>
            <a:ext cx="2898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[</a:t>
            </a:r>
          </a:p>
          <a:p>
            <a:r>
              <a:rPr lang="pl-PL" dirty="0"/>
              <a:t>    { </a:t>
            </a:r>
          </a:p>
          <a:p>
            <a:r>
              <a:rPr lang="pl-PL" dirty="0"/>
              <a:t>       </a:t>
            </a:r>
            <a:r>
              <a:rPr lang="pl-PL" dirty="0" err="1"/>
              <a:t>productId</a:t>
            </a:r>
            <a:r>
              <a:rPr lang="pl-PL" dirty="0"/>
              <a:t>: „id1”,</a:t>
            </a:r>
          </a:p>
          <a:p>
            <a:r>
              <a:rPr lang="pl-PL" dirty="0"/>
              <a:t>        status: „SUCCESS”</a:t>
            </a:r>
          </a:p>
          <a:p>
            <a:r>
              <a:rPr lang="pl-PL" dirty="0"/>
              <a:t>        </a:t>
            </a:r>
            <a:r>
              <a:rPr lang="pl-PL" dirty="0" err="1"/>
              <a:t>message</a:t>
            </a:r>
            <a:r>
              <a:rPr lang="pl-PL" dirty="0"/>
              <a:t>: „”</a:t>
            </a:r>
          </a:p>
          <a:p>
            <a:r>
              <a:rPr lang="pl-PL" dirty="0"/>
              <a:t>    },</a:t>
            </a:r>
          </a:p>
          <a:p>
            <a:r>
              <a:rPr lang="pl-PL" dirty="0"/>
              <a:t>    {</a:t>
            </a:r>
          </a:p>
          <a:p>
            <a:r>
              <a:rPr lang="pl-PL" dirty="0"/>
              <a:t>        </a:t>
            </a:r>
            <a:r>
              <a:rPr lang="pl-PL" dirty="0" err="1"/>
              <a:t>productId</a:t>
            </a:r>
            <a:r>
              <a:rPr lang="pl-PL" dirty="0"/>
              <a:t>: „id2”,</a:t>
            </a:r>
          </a:p>
          <a:p>
            <a:r>
              <a:rPr lang="pl-PL" dirty="0"/>
              <a:t>        status: „FAILURE”</a:t>
            </a:r>
          </a:p>
          <a:p>
            <a:r>
              <a:rPr lang="pl-PL" dirty="0"/>
              <a:t>        </a:t>
            </a:r>
            <a:r>
              <a:rPr lang="pl-PL" dirty="0" err="1"/>
              <a:t>message</a:t>
            </a:r>
            <a:r>
              <a:rPr lang="pl-PL" dirty="0"/>
              <a:t>: „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msg</a:t>
            </a:r>
            <a:r>
              <a:rPr lang="pl-PL" dirty="0"/>
              <a:t>”    </a:t>
            </a:r>
          </a:p>
          <a:p>
            <a:r>
              <a:rPr lang="pl-PL" dirty="0"/>
              <a:t>     }</a:t>
            </a:r>
          </a:p>
          <a:p>
            <a:r>
              <a:rPr lang="pl-PL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7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551AB2-5578-4F1E-A042-9F4B4F8E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References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E0749C-A8B0-4E13-BC7E-0FF3F5F5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https://8thlight.com/blog/uncle-bob/2012/08/13/the-clean-architecture.html</a:t>
            </a:r>
            <a:endParaRPr lang="pl-PL" dirty="0"/>
          </a:p>
          <a:p>
            <a:r>
              <a:rPr lang="en-GB" dirty="0">
                <a:hlinkClick r:id="rId3"/>
              </a:rPr>
              <a:t>https://martinfowler.com/articles/microservice-testing/</a:t>
            </a:r>
            <a:endParaRPr lang="pl-PL" dirty="0"/>
          </a:p>
          <a:p>
            <a:r>
              <a:rPr lang="en-GB" dirty="0">
                <a:hlinkClick r:id="rId4"/>
              </a:rPr>
              <a:t>https://vaughnvernon.co/?p=838</a:t>
            </a:r>
            <a:r>
              <a:rPr lang="pl-PL" dirty="0"/>
              <a:t> (</a:t>
            </a:r>
            <a:r>
              <a:rPr lang="pl-PL" dirty="0" err="1"/>
              <a:t>Effective</a:t>
            </a:r>
            <a:r>
              <a:rPr lang="pl-PL" dirty="0"/>
              <a:t> </a:t>
            </a:r>
            <a:r>
              <a:rPr lang="pl-PL" dirty="0" err="1"/>
              <a:t>Aggregate</a:t>
            </a:r>
            <a:r>
              <a:rPr lang="pl-PL" dirty="0"/>
              <a:t> design)</a:t>
            </a:r>
          </a:p>
          <a:p>
            <a:r>
              <a:rPr lang="en-GB" dirty="0">
                <a:hlinkClick r:id="rId5"/>
              </a:rPr>
              <a:t>https://martinfowler.com/bliki/TestPyramid.html</a:t>
            </a:r>
            <a:endParaRPr lang="pl-PL" dirty="0"/>
          </a:p>
          <a:p>
            <a:r>
              <a:rPr lang="en-GB" dirty="0">
                <a:hlinkClick r:id="rId6"/>
              </a:rPr>
              <a:t>https://cloud.spring.io/spring-cloud-contract/single/spring-cloud-contract.html</a:t>
            </a: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53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1">
            <a:extLst>
              <a:ext uri="{FF2B5EF4-FFF2-40B4-BE49-F238E27FC236}">
                <a16:creationId xmlns:a16="http://schemas.microsoft.com/office/drawing/2014/main" id="{C8C19C51-A2E6-4BDF-8630-A0763BE30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7E07413-385B-40C2-8AEA-153668A43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55AD4844-DED7-4139-85BA-2746B0A98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7334FE0-A269-47D9-A0CB-C37644D19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83EA50A-C04C-4B74-9673-315B8EF3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F1B4FDC-0934-41C6-A82B-4034A8B66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4946984-CCDD-4A34-BD47-FDE0FB87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6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7BFD10E-5E93-4C12-AF43-9505F75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99C6F29-6A4A-47B8-84DB-19CD06D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Clean architecture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56B61C-C85B-4536-80E3-4FDC2DB2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438399"/>
            <a:ext cx="4278929" cy="399972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(In)Dependency rule</a:t>
            </a:r>
          </a:p>
          <a:p>
            <a:pPr>
              <a:lnSpc>
                <a:spcPct val="90000"/>
              </a:lnSpc>
            </a:pPr>
            <a:r>
              <a:rPr lang="en-US" dirty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Communication with external world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Translation (e.g. json to application model)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 layer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Authentication/Authorization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Thread synchronization</a:t>
            </a:r>
          </a:p>
          <a:p>
            <a:pPr lvl="1">
              <a:lnSpc>
                <a:spcPct val="90000"/>
              </a:lnSpc>
            </a:pPr>
            <a:r>
              <a:rPr lang="en-US" sz="1800" dirty="0" err="1"/>
              <a:t>Usecase</a:t>
            </a:r>
            <a:r>
              <a:rPr lang="en-US" sz="1800" dirty="0"/>
              <a:t> </a:t>
            </a:r>
            <a:r>
              <a:rPr lang="en-US" sz="1800" dirty="0" err="1"/>
              <a:t>orchiestration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dirty="0"/>
              <a:t>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714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Unit </a:t>
            </a:r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domain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l-PL" sz="1500" dirty="0"/>
              <a:t>Test business </a:t>
            </a:r>
            <a:r>
              <a:rPr lang="pl-PL" sz="1500" dirty="0" err="1"/>
              <a:t>logic</a:t>
            </a:r>
            <a:endParaRPr lang="pl-PL" sz="1500" dirty="0"/>
          </a:p>
          <a:p>
            <a:pPr lvl="1">
              <a:lnSpc>
                <a:spcPct val="90000"/>
              </a:lnSpc>
            </a:pPr>
            <a:r>
              <a:rPr lang="pl-PL" sz="1500" dirty="0" err="1"/>
              <a:t>Beware</a:t>
            </a:r>
            <a:r>
              <a:rPr lang="pl-PL" sz="1500" dirty="0"/>
              <a:t> </a:t>
            </a:r>
            <a:r>
              <a:rPr lang="pl-PL" sz="1500" dirty="0" err="1"/>
              <a:t>that</a:t>
            </a:r>
            <a:r>
              <a:rPr lang="pl-PL" sz="1500" dirty="0"/>
              <a:t> </a:t>
            </a:r>
            <a:r>
              <a:rPr lang="pl-PL" sz="1500" dirty="0" err="1"/>
              <a:t>mocks</a:t>
            </a:r>
            <a:r>
              <a:rPr lang="pl-PL" sz="1500" dirty="0"/>
              <a:t> </a:t>
            </a:r>
            <a:r>
              <a:rPr lang="pl-PL" sz="1500" dirty="0" err="1"/>
              <a:t>breaks</a:t>
            </a:r>
            <a:r>
              <a:rPr lang="pl-PL" sz="1500" dirty="0"/>
              <a:t> </a:t>
            </a:r>
            <a:r>
              <a:rPr lang="pl-PL" sz="1500" dirty="0" err="1"/>
              <a:t>this</a:t>
            </a:r>
            <a:r>
              <a:rPr lang="pl-PL" sz="1500" dirty="0"/>
              <a:t> </a:t>
            </a:r>
            <a:r>
              <a:rPr lang="pl-PL" sz="1500" dirty="0" err="1"/>
              <a:t>rule</a:t>
            </a: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 err="1"/>
              <a:t>Functor</a:t>
            </a:r>
            <a:r>
              <a:rPr lang="pl-PL" sz="1500" dirty="0"/>
              <a:t> approach instead of  </a:t>
            </a:r>
            <a:r>
              <a:rPr lang="pl-PL" sz="1500" dirty="0" err="1"/>
              <a:t>mocks</a:t>
            </a:r>
            <a:endParaRPr lang="pl-PL" sz="1500" dirty="0"/>
          </a:p>
          <a:p>
            <a:pPr lvl="1">
              <a:lnSpc>
                <a:spcPct val="90000"/>
              </a:lnSpc>
            </a:pPr>
            <a:r>
              <a:rPr lang="pl-PL" sz="1500" dirty="0" err="1"/>
              <a:t>Don’t</a:t>
            </a:r>
            <a:r>
              <a:rPr lang="pl-PL" sz="1500" dirty="0"/>
              <a:t> </a:t>
            </a:r>
            <a:r>
              <a:rPr lang="pl-PL" sz="1500" dirty="0" err="1"/>
              <a:t>mock</a:t>
            </a:r>
            <a:r>
              <a:rPr lang="pl-PL" sz="1500" dirty="0"/>
              <a:t> </a:t>
            </a:r>
            <a:r>
              <a:rPr lang="pl-PL" sz="1500" dirty="0" err="1"/>
              <a:t>your</a:t>
            </a:r>
            <a:r>
              <a:rPr lang="pl-PL" sz="1500" dirty="0"/>
              <a:t> business </a:t>
            </a:r>
            <a:r>
              <a:rPr lang="pl-PL" sz="1500" dirty="0" err="1"/>
              <a:t>objects</a:t>
            </a:r>
            <a:endParaRPr lang="pl-PL" sz="1500" dirty="0"/>
          </a:p>
          <a:p>
            <a:pPr lvl="1">
              <a:lnSpc>
                <a:spcPct val="90000"/>
              </a:lnSpc>
            </a:pPr>
            <a:r>
              <a:rPr lang="pl-PL" sz="1500" dirty="0"/>
              <a:t>Action of </a:t>
            </a:r>
            <a:r>
              <a:rPr lang="pl-PL" sz="1500" dirty="0" err="1"/>
              <a:t>last</a:t>
            </a:r>
            <a:r>
              <a:rPr lang="pl-PL" sz="1500" dirty="0"/>
              <a:t> resort</a:t>
            </a:r>
          </a:p>
          <a:p>
            <a:pPr>
              <a:lnSpc>
                <a:spcPct val="90000"/>
              </a:lnSpc>
            </a:pPr>
            <a:r>
              <a:rPr lang="pl-PL" sz="1500" dirty="0"/>
              <a:t>Use only public </a:t>
            </a:r>
            <a:r>
              <a:rPr lang="pl-PL" sz="1500" dirty="0" err="1"/>
              <a:t>interface</a:t>
            </a:r>
            <a:r>
              <a:rPr lang="pl-PL" sz="1500" dirty="0"/>
              <a:t> of the </a:t>
            </a:r>
            <a:r>
              <a:rPr lang="pl-PL" sz="1500" dirty="0" err="1"/>
              <a:t>class</a:t>
            </a:r>
            <a:r>
              <a:rPr lang="pl-PL" sz="1500" dirty="0"/>
              <a:t> </a:t>
            </a:r>
          </a:p>
          <a:p>
            <a:pPr lvl="1">
              <a:lnSpc>
                <a:spcPct val="90000"/>
              </a:lnSpc>
            </a:pPr>
            <a:r>
              <a:rPr lang="pl-PL" sz="1500" dirty="0"/>
              <a:t>Law of Demeter</a:t>
            </a:r>
          </a:p>
          <a:p>
            <a:pPr lvl="1">
              <a:lnSpc>
                <a:spcPct val="90000"/>
              </a:lnSpc>
            </a:pPr>
            <a:r>
              <a:rPr lang="pl-PL" sz="1500" dirty="0" err="1"/>
              <a:t>Domain</a:t>
            </a:r>
            <a:r>
              <a:rPr lang="pl-PL" sz="1500" dirty="0"/>
              <a:t> </a:t>
            </a:r>
            <a:r>
              <a:rPr lang="pl-PL" sz="1500" dirty="0" err="1"/>
              <a:t>Driven</a:t>
            </a:r>
            <a:r>
              <a:rPr lang="pl-PL" sz="1500" dirty="0"/>
              <a:t> Design </a:t>
            </a:r>
            <a:r>
              <a:rPr lang="pl-PL" sz="1500" dirty="0" err="1"/>
              <a:t>aggregate</a:t>
            </a:r>
            <a:endParaRPr lang="pl-PL" sz="1500" dirty="0"/>
          </a:p>
          <a:p>
            <a:pPr lvl="1">
              <a:lnSpc>
                <a:spcPct val="90000"/>
              </a:lnSpc>
            </a:pPr>
            <a:r>
              <a:rPr lang="pl-PL" sz="1500" dirty="0"/>
              <a:t>Access </a:t>
            </a:r>
            <a:r>
              <a:rPr lang="pl-PL" sz="1500" dirty="0" err="1"/>
              <a:t>modifiers</a:t>
            </a:r>
            <a:endParaRPr lang="pl-PL" sz="1500" dirty="0"/>
          </a:p>
          <a:p>
            <a:pPr>
              <a:lnSpc>
                <a:spcPct val="90000"/>
              </a:lnSpc>
            </a:pPr>
            <a:r>
              <a:rPr lang="pl-PL" sz="1500" dirty="0"/>
              <a:t>Test </a:t>
            </a:r>
            <a:r>
              <a:rPr lang="pl-PL" sz="1500" dirty="0" err="1"/>
              <a:t>examplifies</a:t>
            </a:r>
            <a:r>
              <a:rPr lang="pl-PL" sz="1500" dirty="0"/>
              <a:t>  unit </a:t>
            </a:r>
            <a:r>
              <a:rPr lang="pl-PL" sz="1500" dirty="0" err="1"/>
              <a:t>usage</a:t>
            </a:r>
            <a:endParaRPr lang="pl-PL" sz="1500" dirty="0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C81902C-86E4-4358-96D0-2C9FA2E62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00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Unit </a:t>
            </a:r>
            <a:r>
              <a:rPr lang="pl-PL" dirty="0" err="1"/>
              <a:t>tests</a:t>
            </a:r>
            <a:r>
              <a:rPr lang="pl-PL" dirty="0"/>
              <a:t> - app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 dirty="0" err="1"/>
              <a:t>Treat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as </a:t>
            </a:r>
            <a:r>
              <a:rPr lang="pl-PL" dirty="0" err="1"/>
              <a:t>exception</a:t>
            </a:r>
            <a:r>
              <a:rPr lang="pl-PL" dirty="0"/>
              <a:t> not a rule</a:t>
            </a:r>
          </a:p>
          <a:p>
            <a:r>
              <a:rPr lang="pl-PL" dirty="0"/>
              <a:t>Use only when there is a business </a:t>
            </a:r>
            <a:r>
              <a:rPr lang="pl-PL" dirty="0" err="1"/>
              <a:t>logic</a:t>
            </a:r>
            <a:r>
              <a:rPr lang="pl-PL" dirty="0"/>
              <a:t> in </a:t>
            </a:r>
            <a:r>
              <a:rPr lang="pl-PL" dirty="0" err="1"/>
              <a:t>application</a:t>
            </a:r>
            <a:r>
              <a:rPr lang="pl-PL" dirty="0"/>
              <a:t> services (sic!) – </a:t>
            </a:r>
            <a:r>
              <a:rPr lang="pl-PL" i="1" dirty="0"/>
              <a:t>there should not be business </a:t>
            </a:r>
            <a:r>
              <a:rPr lang="pl-PL" i="1" dirty="0" err="1"/>
              <a:t>logic</a:t>
            </a:r>
            <a:r>
              <a:rPr lang="pl-PL" i="1" dirty="0"/>
              <a:t> in app </a:t>
            </a:r>
            <a:r>
              <a:rPr lang="pl-PL" i="1" dirty="0" err="1"/>
              <a:t>layer</a:t>
            </a:r>
            <a:endParaRPr lang="pl-PL" i="1" dirty="0"/>
          </a:p>
        </p:txBody>
      </p:sp>
      <p:sp>
        <p:nvSpPr>
          <p:cNvPr id="40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E117BA3-F521-4DAC-A4CC-6FD4FE1E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00" y="1011765"/>
            <a:ext cx="4546708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Unit </a:t>
            </a:r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infra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 dirty="0"/>
              <a:t>If you have a need to unit test </a:t>
            </a:r>
            <a:r>
              <a:rPr lang="pl-PL" dirty="0" err="1"/>
              <a:t>infra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is a red flag</a:t>
            </a:r>
          </a:p>
          <a:p>
            <a:r>
              <a:rPr lang="pl-PL" dirty="0" err="1"/>
              <a:t>Responsibility</a:t>
            </a:r>
            <a:r>
              <a:rPr lang="pl-PL" dirty="0"/>
              <a:t> of this </a:t>
            </a:r>
            <a:r>
              <a:rPr lang="pl-PL" dirty="0" err="1"/>
              <a:t>layer</a:t>
            </a:r>
            <a:r>
              <a:rPr lang="pl-PL" dirty="0"/>
              <a:t> is to </a:t>
            </a:r>
            <a:r>
              <a:rPr lang="pl-PL" dirty="0" err="1"/>
              <a:t>integrate</a:t>
            </a:r>
            <a:r>
              <a:rPr lang="pl-PL" dirty="0"/>
              <a:t> your </a:t>
            </a:r>
            <a:r>
              <a:rPr lang="pl-PL" dirty="0" err="1"/>
              <a:t>application</a:t>
            </a:r>
            <a:r>
              <a:rPr lang="pl-PL" dirty="0"/>
              <a:t> with the </a:t>
            </a:r>
            <a:r>
              <a:rPr lang="pl-PL" dirty="0" err="1"/>
              <a:t>outer</a:t>
            </a:r>
            <a:r>
              <a:rPr lang="pl-PL" dirty="0"/>
              <a:t> </a:t>
            </a:r>
            <a:r>
              <a:rPr lang="pl-PL" dirty="0" err="1"/>
              <a:t>world</a:t>
            </a:r>
            <a:endParaRPr lang="pl-PL" dirty="0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59782F-2A5D-4209-9A03-B6181D50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Integration </a:t>
            </a:r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infra-outer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 dirty="0"/>
              <a:t>Run DB and test </a:t>
            </a:r>
            <a:r>
              <a:rPr lang="pl-PL" dirty="0" err="1"/>
              <a:t>your</a:t>
            </a:r>
            <a:r>
              <a:rPr lang="pl-PL" dirty="0"/>
              <a:t> ORM</a:t>
            </a:r>
          </a:p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device</a:t>
            </a:r>
            <a:r>
              <a:rPr lang="pl-PL" dirty="0"/>
              <a:t> </a:t>
            </a:r>
            <a:r>
              <a:rPr lang="pl-PL" dirty="0" err="1"/>
              <a:t>emulators</a:t>
            </a:r>
            <a:endParaRPr lang="pl-PL" dirty="0"/>
          </a:p>
          <a:p>
            <a:r>
              <a:rPr lang="pl-PL" dirty="0" err="1"/>
              <a:t>Anti-corruption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 – </a:t>
            </a:r>
            <a:r>
              <a:rPr lang="pl-PL" dirty="0" err="1"/>
              <a:t>prevent</a:t>
            </a:r>
            <a:r>
              <a:rPr lang="pl-PL" dirty="0"/>
              <a:t> </a:t>
            </a:r>
            <a:r>
              <a:rPr lang="pl-PL" dirty="0" err="1"/>
              <a:t>spoiling</a:t>
            </a:r>
            <a:r>
              <a:rPr lang="pl-PL" dirty="0"/>
              <a:t> </a:t>
            </a:r>
            <a:r>
              <a:rPr lang="pl-PL" dirty="0" err="1"/>
              <a:t>your</a:t>
            </a:r>
            <a:r>
              <a:rPr lang="pl-PL" dirty="0"/>
              <a:t> model by </a:t>
            </a:r>
            <a:r>
              <a:rPr lang="pl-PL" dirty="0" err="1"/>
              <a:t>models</a:t>
            </a:r>
            <a:r>
              <a:rPr lang="pl-PL" dirty="0"/>
              <a:t> from </a:t>
            </a:r>
            <a:r>
              <a:rPr lang="pl-PL" dirty="0" err="1"/>
              <a:t>outer</a:t>
            </a:r>
            <a:r>
              <a:rPr lang="pl-PL" dirty="0"/>
              <a:t> </a:t>
            </a:r>
            <a:r>
              <a:rPr lang="pl-PL" dirty="0" err="1"/>
              <a:t>world</a:t>
            </a:r>
            <a:endParaRPr lang="en-US" dirty="0"/>
          </a:p>
        </p:txBody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40DD76F-F2C0-4076-81A9-4C0D49A28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00" y="1011765"/>
            <a:ext cx="4444407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Integration </a:t>
            </a:r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infra</a:t>
            </a:r>
            <a:r>
              <a:rPr lang="pl-PL" dirty="0"/>
              <a:t>-app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/>
              <a:t>It is </a:t>
            </a:r>
            <a:r>
              <a:rPr lang="pl-PL" err="1"/>
              <a:t>tested</a:t>
            </a:r>
            <a:r>
              <a:rPr lang="pl-PL"/>
              <a:t> on </a:t>
            </a:r>
            <a:r>
              <a:rPr lang="pl-PL" err="1"/>
              <a:t>compilation</a:t>
            </a:r>
            <a:r>
              <a:rPr lang="pl-PL"/>
              <a:t> </a:t>
            </a:r>
            <a:r>
              <a:rPr lang="pl-PL" err="1"/>
              <a:t>level</a:t>
            </a:r>
            <a:endParaRPr lang="pl-PL"/>
          </a:p>
          <a:p>
            <a:r>
              <a:rPr lang="pl-PL"/>
              <a:t>Ensure that </a:t>
            </a:r>
            <a:r>
              <a:rPr lang="pl-PL" err="1"/>
              <a:t>application</a:t>
            </a:r>
            <a:r>
              <a:rPr lang="pl-PL"/>
              <a:t> </a:t>
            </a:r>
            <a:r>
              <a:rPr lang="pl-PL" err="1"/>
              <a:t>layer</a:t>
            </a:r>
            <a:r>
              <a:rPr lang="pl-PL"/>
              <a:t> can </a:t>
            </a:r>
            <a:r>
              <a:rPr lang="pl-PL" err="1"/>
              <a:t>consume</a:t>
            </a:r>
            <a:r>
              <a:rPr lang="pl-PL"/>
              <a:t> all </a:t>
            </a:r>
            <a:r>
              <a:rPr lang="pl-PL" err="1"/>
              <a:t>valid</a:t>
            </a:r>
            <a:r>
              <a:rPr lang="pl-PL"/>
              <a:t> </a:t>
            </a:r>
            <a:r>
              <a:rPr lang="pl-PL" err="1"/>
              <a:t>objects</a:t>
            </a:r>
            <a:r>
              <a:rPr lang="pl-PL"/>
              <a:t> </a:t>
            </a:r>
            <a:r>
              <a:rPr lang="pl-PL" err="1"/>
              <a:t>produced</a:t>
            </a:r>
            <a:r>
              <a:rPr lang="pl-PL"/>
              <a:t> by </a:t>
            </a:r>
            <a:r>
              <a:rPr lang="pl-PL" err="1"/>
              <a:t>infrastructure</a:t>
            </a:r>
            <a:endParaRPr lang="en-US"/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504EDB-E1B6-48FC-8FA4-627A8318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9FFA2EE-09E6-4E00-B616-88BFF078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pl-PL" dirty="0"/>
              <a:t>Integration </a:t>
            </a:r>
            <a:r>
              <a:rPr lang="pl-PL" dirty="0" err="1"/>
              <a:t>tests</a:t>
            </a:r>
            <a:r>
              <a:rPr lang="pl-PL" dirty="0"/>
              <a:t> –app-</a:t>
            </a:r>
            <a:r>
              <a:rPr lang="pl-PL" dirty="0" err="1"/>
              <a:t>domain</a:t>
            </a:r>
            <a:endParaRPr lang="en-GB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7220DD2-70B7-41B5-AE4F-E75091D4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pl-PL" dirty="0" err="1"/>
              <a:t>Refactoring</a:t>
            </a:r>
            <a:r>
              <a:rPr lang="pl-PL" dirty="0"/>
              <a:t> a </a:t>
            </a:r>
            <a:r>
              <a:rPr lang="pl-PL" dirty="0" err="1"/>
              <a:t>convoluted</a:t>
            </a:r>
            <a:r>
              <a:rPr lang="pl-PL" dirty="0"/>
              <a:t> </a:t>
            </a:r>
            <a:r>
              <a:rPr lang="pl-PL" dirty="0" err="1"/>
              <a:t>domain</a:t>
            </a:r>
            <a:endParaRPr lang="pl-PL" dirty="0"/>
          </a:p>
          <a:p>
            <a:r>
              <a:rPr lang="pl-PL" dirty="0" err="1"/>
              <a:t>Push</a:t>
            </a:r>
            <a:r>
              <a:rPr lang="pl-PL" dirty="0"/>
              <a:t> as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as possible to </a:t>
            </a:r>
            <a:r>
              <a:rPr lang="pl-PL" dirty="0" err="1"/>
              <a:t>lower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r>
              <a:rPr lang="pl-PL" dirty="0"/>
              <a:t>Can we have Integration test within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?</a:t>
            </a:r>
          </a:p>
        </p:txBody>
      </p:sp>
      <p:sp>
        <p:nvSpPr>
          <p:cNvPr id="35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A1B1000-8975-45F5-8E4B-74173CEBF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6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8C19C51-A2E6-4BDF-8630-A0763BE30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7E07413-385B-40C2-8AEA-153668A434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5AD4844-DED7-4139-85BA-2746B0A98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7334FE0-A269-47D9-A0CB-C37644D19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83EA50A-C04C-4B74-9673-315B8EF3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F1B4FDC-0934-41C6-A82B-4034A8B66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4946984-CCDD-4A34-BD47-FDE0FB87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C1ADCD-3609-4007-8C84-B8B2E73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E37ED29-9D4F-48AD-921F-7E36B251A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B61C2FF-8AF0-4D82-9018-14D6779E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BB92F4E-40F3-4289-B561-1320DEB73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CA8D726-1E05-4089-8321-CF71E5ABE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CA38F9B2-8470-4BCC-A0DD-B60F31F3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A388F7-B853-4940-9592-BB20D15D4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C99C6F29-6A4A-47B8-84DB-19CD06D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tests</a:t>
            </a:r>
            <a:endParaRPr lang="en-US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56B61C-C85B-4536-80E3-4FDC2DB2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Use only business API of the </a:t>
            </a:r>
            <a:r>
              <a:rPr lang="pl-PL" dirty="0" err="1"/>
              <a:t>application</a:t>
            </a:r>
            <a:endParaRPr lang="pl-PL" dirty="0"/>
          </a:p>
          <a:p>
            <a:pPr>
              <a:lnSpc>
                <a:spcPct val="90000"/>
              </a:lnSpc>
            </a:pPr>
            <a:r>
              <a:rPr lang="pl-PL" dirty="0" err="1"/>
              <a:t>Detach</a:t>
            </a:r>
            <a:r>
              <a:rPr lang="pl-PL" dirty="0"/>
              <a:t> </a:t>
            </a:r>
            <a:r>
              <a:rPr lang="pl-PL" dirty="0" err="1"/>
              <a:t>waiting</a:t>
            </a:r>
            <a:r>
              <a:rPr lang="pl-PL" dirty="0"/>
              <a:t> from </a:t>
            </a:r>
            <a:r>
              <a:rPr lang="pl-PL" dirty="0" err="1"/>
              <a:t>assertion</a:t>
            </a:r>
            <a:endParaRPr lang="pl-PL" dirty="0"/>
          </a:p>
          <a:p>
            <a:pPr>
              <a:lnSpc>
                <a:spcPct val="90000"/>
              </a:lnSpc>
            </a:pPr>
            <a:r>
              <a:rPr lang="pl-PL" dirty="0" err="1"/>
              <a:t>Ideally</a:t>
            </a:r>
            <a:r>
              <a:rPr lang="pl-PL" dirty="0"/>
              <a:t> you should not have two system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going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the same </a:t>
            </a:r>
            <a:r>
              <a:rPr lang="pl-PL" dirty="0" err="1"/>
              <a:t>method</a:t>
            </a:r>
            <a:r>
              <a:rPr lang="pl-PL" dirty="0"/>
              <a:t> in any Application Service</a:t>
            </a:r>
            <a:endParaRPr lang="en-US" dirty="0"/>
          </a:p>
        </p:txBody>
      </p: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63174DBA-CD7D-43BE-A9E5-7108232F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7BFD10E-5E93-4C12-AF43-9505F753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814" y="1011765"/>
            <a:ext cx="453534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ks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651</Words>
  <Application>Microsoft Office PowerPoint</Application>
  <PresentationFormat>Panoramiczny</PresentationFormat>
  <Paragraphs>132</Paragraphs>
  <Slides>16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Paralaksa</vt:lpstr>
      <vt:lpstr>Testing Clean Architecture</vt:lpstr>
      <vt:lpstr>Clean architecture</vt:lpstr>
      <vt:lpstr>Unit tests - domain</vt:lpstr>
      <vt:lpstr>Unit tests - app</vt:lpstr>
      <vt:lpstr>Unit tests - infra</vt:lpstr>
      <vt:lpstr>Integration tests – infra-outer</vt:lpstr>
      <vt:lpstr>Integration tests – infra-app</vt:lpstr>
      <vt:lpstr>Integration tests –app-domain</vt:lpstr>
      <vt:lpstr>Component tests</vt:lpstr>
      <vt:lpstr>End to End tests Contracts</vt:lpstr>
      <vt:lpstr>End to End tests </vt:lpstr>
      <vt:lpstr>App Architecture Sketch</vt:lpstr>
      <vt:lpstr>App Architecture Sketch</vt:lpstr>
      <vt:lpstr>Warehouse contracts</vt:lpstr>
      <vt:lpstr>Warehouse contracts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Hexagonal Onions</dc:title>
  <dc:creator>Remigiusz Dudek</dc:creator>
  <cp:lastModifiedBy>Remigiusz Dudek</cp:lastModifiedBy>
  <cp:revision>9</cp:revision>
  <dcterms:created xsi:type="dcterms:W3CDTF">2018-07-18T05:01:46Z</dcterms:created>
  <dcterms:modified xsi:type="dcterms:W3CDTF">2018-11-12T22:26:58Z</dcterms:modified>
</cp:coreProperties>
</file>