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1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4B040-9B51-4799-AE05-D99D255A8874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92F0-2E10-4BB5-B749-D72D5DADDA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AC1F-3EE3-4482-9735-349E864E529C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6866-9FF0-46EA-8302-39F1B1233C36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31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057B-EAFE-4A6C-A056-8BAA12795D26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77D5-95EB-46F2-8FC6-20653DC5B877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6A0F-3350-436C-9670-6CECA30252FF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5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B6CA-C578-4B89-91EE-9CF0EE1843D9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6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47A5-9D40-42BE-92F2-899DA8A29971}" type="datetime1">
              <a:rPr lang="fr-FR" smtClean="0"/>
              <a:t>20/12/2024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7D88-72BA-4C71-B628-275848ED0BA7}" type="datetime1">
              <a:rPr lang="fr-FR" smtClean="0"/>
              <a:t>20/12/2024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DF93-453D-466E-AE1A-CC408F94B926}" type="datetime1">
              <a:rPr lang="fr-FR" smtClean="0"/>
              <a:t>20/12/2024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E045-83EE-41E6-99D2-D8AF72595E70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21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FC08-E27D-467E-A715-98FD7992DE23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du stagiaire - titre du stage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149D-89B6-4B86-9676-16C95CD8A692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nom du stagiaire - titre du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A91C-73E8-411C-A166-B54449F711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0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AB4035A-1426-41C7-9300-4C03E7F69343}"/>
              </a:ext>
            </a:extLst>
          </p:cNvPr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F90D559-6A24-45C2-999C-7D94AA9E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9144000" cy="685800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52D4CF2-9DCB-4A85-9FCB-AEA2F2F6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47" y="161959"/>
              <a:ext cx="1586392" cy="139602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6FB4254-06FC-4A8D-A506-3BB4E066A316}"/>
                </a:ext>
              </a:extLst>
            </p:cNvPr>
            <p:cNvSpPr txBox="1"/>
            <p:nvPr/>
          </p:nvSpPr>
          <p:spPr>
            <a:xfrm>
              <a:off x="164747" y="5961246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solidFill>
                    <a:schemeClr val="bg1"/>
                  </a:solidFill>
                </a:rPr>
                <a:t>Etudiant </a:t>
              </a:r>
              <a:r>
                <a:rPr lang="fr-FR" sz="2800" b="1" dirty="0" smtClean="0">
                  <a:solidFill>
                    <a:schemeClr val="bg1"/>
                  </a:solidFill>
                </a:rPr>
                <a:t>: </a:t>
              </a:r>
              <a:r>
                <a:rPr lang="fr-FR" sz="2800" b="1" dirty="0" err="1" smtClean="0">
                  <a:solidFill>
                    <a:schemeClr val="bg1"/>
                  </a:solidFill>
                </a:rPr>
                <a:t>Jad</a:t>
              </a:r>
              <a:r>
                <a:rPr lang="fr-FR" sz="2800" b="1" dirty="0" smtClean="0">
                  <a:solidFill>
                    <a:schemeClr val="bg1"/>
                  </a:solidFill>
                </a:rPr>
                <a:t> SFEIR	</a:t>
              </a:r>
              <a:endParaRPr lang="fr-FR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1152124-22B1-47DD-8909-4BCE94442F20}"/>
                </a:ext>
              </a:extLst>
            </p:cNvPr>
            <p:cNvSpPr txBox="1"/>
            <p:nvPr/>
          </p:nvSpPr>
          <p:spPr>
            <a:xfrm>
              <a:off x="7246111" y="5961246"/>
              <a:ext cx="17572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dirty="0" smtClean="0">
                  <a:solidFill>
                    <a:schemeClr val="bg1"/>
                  </a:solidFill>
                </a:rPr>
                <a:t>2024-2025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926A150F-70C8-4B9B-B633-6CA450D2827A}"/>
              </a:ext>
            </a:extLst>
          </p:cNvPr>
          <p:cNvSpPr txBox="1"/>
          <p:nvPr/>
        </p:nvSpPr>
        <p:spPr>
          <a:xfrm>
            <a:off x="1905212" y="1591445"/>
            <a:ext cx="5333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>
                <a:solidFill>
                  <a:schemeClr val="bg1"/>
                </a:solidFill>
              </a:rPr>
              <a:t>Système informatique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85F33C-481E-4715-BDFA-7267993EC784}"/>
              </a:ext>
            </a:extLst>
          </p:cNvPr>
          <p:cNvSpPr txBox="1"/>
          <p:nvPr/>
        </p:nvSpPr>
        <p:spPr>
          <a:xfrm>
            <a:off x="0" y="48025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bg1"/>
                </a:solidFill>
              </a:rPr>
              <a:t>GEII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787" y="2667400"/>
            <a:ext cx="4924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54701"/>
            <a:ext cx="6797199" cy="4033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87526" y="49082"/>
            <a:ext cx="1339850" cy="4614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Fonctionne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782702" y="49082"/>
            <a:ext cx="1339850" cy="4614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 cours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177878" y="49083"/>
            <a:ext cx="1955800" cy="4614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 fonctionne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71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287082" y="1514545"/>
            <a:ext cx="300114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Plan de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l’exposé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Explication 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pour : </a:t>
            </a:r>
          </a:p>
          <a:p>
            <a:pPr marL="914400" lvl="1" indent="-457200">
              <a:buFontTx/>
              <a:buChar char="-"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pPr marL="914400" lvl="1" indent="-457200">
              <a:buFontTx/>
              <a:buChar char="-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endParaRPr lang="fr-F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nfluxDB</a:t>
            </a:r>
            <a:endParaRPr lang="fr-F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fr-F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fr-F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Rocket Chat</a:t>
            </a:r>
          </a:p>
          <a:p>
            <a:pPr marL="457200" indent="-457200">
              <a:buFontTx/>
              <a:buChar char="-"/>
            </a:pPr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914400" lvl="1" indent="-457200">
              <a:buFontTx/>
              <a:buChar char="-"/>
            </a:pP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fr-F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727C52B8-2C32-4185-8E4F-2574D866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</a:t>
            </a:r>
            <a:r>
              <a:rPr lang="fr-FR" dirty="0" smtClean="0"/>
              <a:t>– SAE</a:t>
            </a:r>
          </a:p>
        </p:txBody>
      </p:sp>
    </p:spTree>
    <p:extLst>
      <p:ext uri="{BB962C8B-B14F-4D97-AF65-F5344CB8AC3E}">
        <p14:creationId xmlns:p14="http://schemas.microsoft.com/office/powerpoint/2010/main" val="9373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pic>
        <p:nvPicPr>
          <p:cNvPr id="1026" name="Picture 2" descr="https://cdn.discordapp.com/attachments/1283403795606405121/1313482174141431882/image.png?ex=676d4c19&amp;is=676bfa99&amp;hm=1fb71bd3ca848d2aff8f3e7dd89109f9cd7b6bc17af05777f9df4e1287f79afb&amp;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31" y="1678463"/>
            <a:ext cx="5057746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723550" y="1813867"/>
            <a:ext cx="23278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buFontTx/>
              <a:buChar char="-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342900" lvl="1" indent="-342900">
              <a:buFontTx/>
              <a:buChar char="-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pPr marL="342900" lvl="1" indent="-342900">
              <a:buFontTx/>
              <a:buChar char="-"/>
            </a:pP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fr-F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Tx/>
              <a:buChar char="-"/>
            </a:pP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fr-F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Tx/>
              <a:buChar char="-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Rocket Chat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5659121" y="3872241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pic>
        <p:nvPicPr>
          <p:cNvPr id="2050" name="Picture 2" descr="Docker Logo : histoire, signification de l'emblèm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14" y="371266"/>
            <a:ext cx="3878863" cy="21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29923" y="2363526"/>
            <a:ext cx="57919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Docker?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utiliser Docker?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Quel est l'avantage principal de Docker ?</a:t>
            </a: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pic>
        <p:nvPicPr>
          <p:cNvPr id="2050" name="Picture 2" descr="Docker Logo : histoire, signification de l'emblèm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14" y="-378034"/>
            <a:ext cx="3878863" cy="218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0" y="2208711"/>
            <a:ext cx="4005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Docker-container, docker image?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la différence entre Docker et machine virtuel?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omparison Docker and virtual machines_OPC Rou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6" y="1916611"/>
            <a:ext cx="5100186" cy="387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3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" y="2400007"/>
            <a:ext cx="4778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utiliser python?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Quelles sont les fonctions de python dans le système ?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Fichier:Python logo and wordmark.svg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09" y="1237957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-18644" y="2384806"/>
            <a:ext cx="477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nfluxdb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utiliser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nflux database development company | Influxdb development service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09" y="2154081"/>
            <a:ext cx="3908425" cy="14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-18644" y="2384806"/>
            <a:ext cx="477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rafana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utiliser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Grafana logo - Icônes Médias sociaux et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277" y="655682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8D0CBA98-62BB-4C9B-89B5-E1DD487F7B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645920" cy="12379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0F551D-4CB2-4691-8A5B-363BDE68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3" y="5487790"/>
            <a:ext cx="397245" cy="11917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8BB7D-34A1-489F-8339-0F41B538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09" b="2243"/>
          <a:stretch/>
        </p:blipFill>
        <p:spPr>
          <a:xfrm>
            <a:off x="8155778" y="6344529"/>
            <a:ext cx="988222" cy="51347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61DDAEF-0B6F-4BE9-8FA5-CB99A788EDD6}"/>
              </a:ext>
            </a:extLst>
          </p:cNvPr>
          <p:cNvSpPr txBox="1"/>
          <p:nvPr/>
        </p:nvSpPr>
        <p:spPr>
          <a:xfrm>
            <a:off x="8712391" y="649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182C7E0-28FA-4555-9C96-AE71D8B7EF55}" type="slidenum">
              <a:rPr lang="fr-FR" b="1" smtClean="0">
                <a:solidFill>
                  <a:schemeClr val="bg1"/>
                </a:solidFill>
              </a:rPr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1645921" y="0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fr-FR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Rocket Chat</a:t>
            </a:r>
            <a:endParaRPr lang="fr-FR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89C53-5975-40B4-81EB-B508F04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Jad</a:t>
            </a:r>
            <a:r>
              <a:rPr lang="fr-FR" dirty="0" smtClean="0"/>
              <a:t> SFEIR – SAE</a:t>
            </a:r>
            <a:endParaRPr lang="fr-FR" dirty="0"/>
          </a:p>
        </p:txBody>
      </p:sp>
      <p:sp>
        <p:nvSpPr>
          <p:cNvPr id="15" name="ZoneTexte 9">
            <a:extLst>
              <a:ext uri="{FF2B5EF4-FFF2-40B4-BE49-F238E27FC236}">
                <a16:creationId xmlns:a16="http://schemas.microsoft.com/office/drawing/2014/main" id="{6AD427C7-6B41-447A-8943-3F4B45E345B6}"/>
              </a:ext>
            </a:extLst>
          </p:cNvPr>
          <p:cNvSpPr txBox="1"/>
          <p:nvPr/>
        </p:nvSpPr>
        <p:spPr>
          <a:xfrm>
            <a:off x="-18644" y="2384806"/>
            <a:ext cx="477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C’est quoi rocket chat?</a:t>
            </a:r>
          </a:p>
          <a:p>
            <a:pPr marL="0" lvl="1"/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Pourquoi utiliser rocket chat?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Rocket.Chat Customer Reviews 2024 | SoftwareReview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4" y="560634"/>
            <a:ext cx="5695406" cy="16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16914</TotalTime>
  <Words>161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eespinosa</dc:creator>
  <cp:lastModifiedBy>Maher Fattouh</cp:lastModifiedBy>
  <cp:revision>84</cp:revision>
  <dcterms:created xsi:type="dcterms:W3CDTF">2019-06-13T12:15:00Z</dcterms:created>
  <dcterms:modified xsi:type="dcterms:W3CDTF">2024-12-29T12:43:33Z</dcterms:modified>
</cp:coreProperties>
</file>