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64"/>
  </p:normalViewPr>
  <p:slideViewPr>
    <p:cSldViewPr snapToGrid="0" snapToObjects="1">
      <p:cViewPr varScale="1">
        <p:scale>
          <a:sx n="81" d="100"/>
          <a:sy n="81" d="100"/>
        </p:scale>
        <p:origin x="200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9FFF-A6D8-A947-8C20-D54B4642406E}" type="datetimeFigureOut">
              <a:rPr lang="es-ES_tradnl" smtClean="0"/>
              <a:t>1/4/16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33ED1-8BFF-9F4C-A446-16494D3C7449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7215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9FFF-A6D8-A947-8C20-D54B4642406E}" type="datetimeFigureOut">
              <a:rPr lang="es-ES_tradnl" smtClean="0"/>
              <a:t>1/4/16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33ED1-8BFF-9F4C-A446-16494D3C7449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75400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9FFF-A6D8-A947-8C20-D54B4642406E}" type="datetimeFigureOut">
              <a:rPr lang="es-ES_tradnl" smtClean="0"/>
              <a:t>1/4/16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33ED1-8BFF-9F4C-A446-16494D3C7449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38973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9FFF-A6D8-A947-8C20-D54B4642406E}" type="datetimeFigureOut">
              <a:rPr lang="es-ES_tradnl" smtClean="0"/>
              <a:t>1/4/16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33ED1-8BFF-9F4C-A446-16494D3C7449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77381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9FFF-A6D8-A947-8C20-D54B4642406E}" type="datetimeFigureOut">
              <a:rPr lang="es-ES_tradnl" smtClean="0"/>
              <a:t>1/4/16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33ED1-8BFF-9F4C-A446-16494D3C7449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18801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9FFF-A6D8-A947-8C20-D54B4642406E}" type="datetimeFigureOut">
              <a:rPr lang="es-ES_tradnl" smtClean="0"/>
              <a:t>1/4/16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33ED1-8BFF-9F4C-A446-16494D3C7449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6410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9FFF-A6D8-A947-8C20-D54B4642406E}" type="datetimeFigureOut">
              <a:rPr lang="es-ES_tradnl" smtClean="0"/>
              <a:t>1/4/16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33ED1-8BFF-9F4C-A446-16494D3C7449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94390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9FFF-A6D8-A947-8C20-D54B4642406E}" type="datetimeFigureOut">
              <a:rPr lang="es-ES_tradnl" smtClean="0"/>
              <a:t>1/4/16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33ED1-8BFF-9F4C-A446-16494D3C7449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09318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9FFF-A6D8-A947-8C20-D54B4642406E}" type="datetimeFigureOut">
              <a:rPr lang="es-ES_tradnl" smtClean="0"/>
              <a:t>1/4/16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33ED1-8BFF-9F4C-A446-16494D3C7449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8996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9FFF-A6D8-A947-8C20-D54B4642406E}" type="datetimeFigureOut">
              <a:rPr lang="es-ES_tradnl" smtClean="0"/>
              <a:t>1/4/16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33ED1-8BFF-9F4C-A446-16494D3C7449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56298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9FFF-A6D8-A947-8C20-D54B4642406E}" type="datetimeFigureOut">
              <a:rPr lang="es-ES_tradnl" smtClean="0"/>
              <a:t>1/4/16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33ED1-8BFF-9F4C-A446-16494D3C7449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1951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09FFF-A6D8-A947-8C20-D54B4642406E}" type="datetimeFigureOut">
              <a:rPr lang="es-ES_tradnl" smtClean="0"/>
              <a:t>1/4/16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33ED1-8BFF-9F4C-A446-16494D3C7449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80401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5013437" y="1418194"/>
            <a:ext cx="1961512" cy="9623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mtClean="0"/>
              <a:t>Storyteller</a:t>
            </a:r>
            <a:endParaRPr lang="es-ES_tradnl" dirty="0"/>
          </a:p>
        </p:txBody>
      </p:sp>
      <p:sp>
        <p:nvSpPr>
          <p:cNvPr id="5" name="Rectángulo redondeado 4"/>
          <p:cNvSpPr/>
          <p:nvPr/>
        </p:nvSpPr>
        <p:spPr>
          <a:xfrm>
            <a:off x="5023943" y="3872365"/>
            <a:ext cx="1961512" cy="820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Player </a:t>
            </a:r>
            <a:r>
              <a:rPr lang="es-ES_tradnl" dirty="0" err="1" smtClean="0"/>
              <a:t>Character</a:t>
            </a:r>
            <a:r>
              <a:rPr lang="es-ES_tradnl" dirty="0" smtClean="0"/>
              <a:t> 2</a:t>
            </a:r>
            <a:endParaRPr lang="es-ES_tradnl" dirty="0"/>
          </a:p>
        </p:txBody>
      </p:sp>
      <p:sp>
        <p:nvSpPr>
          <p:cNvPr id="6" name="Rectángulo redondeado 5"/>
          <p:cNvSpPr/>
          <p:nvPr/>
        </p:nvSpPr>
        <p:spPr>
          <a:xfrm>
            <a:off x="2249202" y="3872374"/>
            <a:ext cx="1961512" cy="820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Player </a:t>
            </a:r>
            <a:r>
              <a:rPr lang="es-ES_tradnl" dirty="0" err="1" smtClean="0"/>
              <a:t>Character</a:t>
            </a:r>
            <a:r>
              <a:rPr lang="es-ES_tradnl" dirty="0" smtClean="0"/>
              <a:t> 1</a:t>
            </a:r>
            <a:endParaRPr lang="es-ES_tradnl" dirty="0"/>
          </a:p>
        </p:txBody>
      </p:sp>
      <p:sp>
        <p:nvSpPr>
          <p:cNvPr id="7" name="Rectángulo redondeado 6"/>
          <p:cNvSpPr/>
          <p:nvPr/>
        </p:nvSpPr>
        <p:spPr>
          <a:xfrm>
            <a:off x="7798687" y="3872374"/>
            <a:ext cx="1961512" cy="820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Player </a:t>
            </a:r>
            <a:r>
              <a:rPr lang="es-ES_tradnl" dirty="0" err="1" smtClean="0"/>
              <a:t>Character</a:t>
            </a:r>
            <a:r>
              <a:rPr lang="es-ES_tradnl" dirty="0" smtClean="0"/>
              <a:t> n</a:t>
            </a:r>
            <a:endParaRPr lang="es-ES_tradnl" dirty="0"/>
          </a:p>
        </p:txBody>
      </p:sp>
      <p:cxnSp>
        <p:nvCxnSpPr>
          <p:cNvPr id="9" name="Conector recto de flecha 8"/>
          <p:cNvCxnSpPr>
            <a:stCxn id="4" idx="2"/>
            <a:endCxn id="5" idx="0"/>
          </p:cNvCxnSpPr>
          <p:nvPr/>
        </p:nvCxnSpPr>
        <p:spPr>
          <a:xfrm>
            <a:off x="5994193" y="2380593"/>
            <a:ext cx="10506" cy="14917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>
            <a:stCxn id="6" idx="0"/>
            <a:endCxn id="4" idx="2"/>
          </p:cNvCxnSpPr>
          <p:nvPr/>
        </p:nvCxnSpPr>
        <p:spPr>
          <a:xfrm flipV="1">
            <a:off x="3229958" y="2380593"/>
            <a:ext cx="2764235" cy="14917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>
            <a:stCxn id="7" idx="0"/>
            <a:endCxn id="4" idx="2"/>
          </p:cNvCxnSpPr>
          <p:nvPr/>
        </p:nvCxnSpPr>
        <p:spPr>
          <a:xfrm flipH="1" flipV="1">
            <a:off x="5994193" y="2380593"/>
            <a:ext cx="2785250" cy="14917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>
            <a:stCxn id="6" idx="3"/>
            <a:endCxn id="5" idx="1"/>
          </p:cNvCxnSpPr>
          <p:nvPr/>
        </p:nvCxnSpPr>
        <p:spPr>
          <a:xfrm flipV="1">
            <a:off x="4210714" y="4282622"/>
            <a:ext cx="813229" cy="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>
            <a:stCxn id="5" idx="3"/>
            <a:endCxn id="7" idx="1"/>
          </p:cNvCxnSpPr>
          <p:nvPr/>
        </p:nvCxnSpPr>
        <p:spPr>
          <a:xfrm>
            <a:off x="6985455" y="4282622"/>
            <a:ext cx="813232" cy="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redondeado 17"/>
          <p:cNvSpPr/>
          <p:nvPr/>
        </p:nvSpPr>
        <p:spPr>
          <a:xfrm>
            <a:off x="1781503" y="3626069"/>
            <a:ext cx="8450318" cy="13558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9" name="Rectángulo redondeado 18"/>
          <p:cNvSpPr/>
          <p:nvPr/>
        </p:nvSpPr>
        <p:spPr>
          <a:xfrm>
            <a:off x="1466193" y="1135117"/>
            <a:ext cx="9049408" cy="41463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0" name="CuadroTexto 19"/>
          <p:cNvSpPr txBox="1"/>
          <p:nvPr/>
        </p:nvSpPr>
        <p:spPr>
          <a:xfrm>
            <a:off x="2249202" y="835572"/>
            <a:ext cx="670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Party</a:t>
            </a:r>
            <a:endParaRPr lang="es-ES_tradnl" dirty="0"/>
          </a:p>
        </p:txBody>
      </p:sp>
      <p:sp>
        <p:nvSpPr>
          <p:cNvPr id="21" name="CuadroTexto 20"/>
          <p:cNvSpPr txBox="1"/>
          <p:nvPr/>
        </p:nvSpPr>
        <p:spPr>
          <a:xfrm>
            <a:off x="2249202" y="3279225"/>
            <a:ext cx="845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mtClean="0"/>
              <a:t>Players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508602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93683" y="1040523"/>
            <a:ext cx="10767848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Storyteller</a:t>
            </a:r>
          </a:p>
          <a:p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Manages NPCs (Non-Player Characters)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Narrates the story. May also create the story (or narrate a supplement).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Describes the world for the PCs.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Based on the decisions of the players, narrates the actions taken.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Applies rules for the game.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Needs to keep track of the PCs traits (Skills, abilities, </a:t>
            </a:r>
            <a:r>
              <a:rPr lang="en-US" dirty="0" err="1" smtClean="0"/>
              <a:t>etc</a:t>
            </a:r>
            <a:r>
              <a:rPr lang="en-US" dirty="0" smtClean="0"/>
              <a:t>).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Should have access to the PCs’ character sheets at all times (as in: should know what a PC is able to do, health, </a:t>
            </a:r>
            <a:r>
              <a:rPr lang="en-US" dirty="0" err="1" smtClean="0"/>
              <a:t>etc</a:t>
            </a:r>
            <a:r>
              <a:rPr lang="en-US" dirty="0" smtClean="0"/>
              <a:t>).</a:t>
            </a:r>
          </a:p>
          <a:p>
            <a:endParaRPr lang="en-US" dirty="0" smtClean="0"/>
          </a:p>
          <a:p>
            <a:r>
              <a:rPr lang="en-US" sz="2400" b="1" dirty="0" smtClean="0"/>
              <a:t>Players</a:t>
            </a:r>
          </a:p>
          <a:p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Control their own PCs.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Interact with other NPCs and PCs (in and out of the game world).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Act within the limits of the described world.</a:t>
            </a:r>
          </a:p>
          <a:p>
            <a:pPr marL="285750" indent="-285750">
              <a:buFont typeface="Arial" charset="0"/>
              <a:buChar char="•"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47189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41434" y="1166653"/>
            <a:ext cx="1119351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Objectives:</a:t>
            </a:r>
          </a:p>
          <a:p>
            <a:endParaRPr lang="en-US" sz="2400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To create a system that allows players and story tellers to input the PCs data, and stores this information in a useful way.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Storytellers should be able to access the data of his party at all times. Players should only be able to see the data of their own characters.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traits catalogue should be extendable by any registered person after an audit.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Virtual dices should be provided (d10 for the Storyteller system), so players can use the virtual dice pool of so they choose.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virtual pool should be automatically created after selecting a number of traits.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virtual pool is optional for use, but should be offered.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442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257</Words>
  <Application>Microsoft Macintosh PowerPoint</Application>
  <PresentationFormat>Panorámica</PresentationFormat>
  <Paragraphs>29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Ranferi Meza</dc:creator>
  <cp:lastModifiedBy>Ranferi Meza</cp:lastModifiedBy>
  <cp:revision>3</cp:revision>
  <dcterms:created xsi:type="dcterms:W3CDTF">2016-04-02T00:18:14Z</dcterms:created>
  <dcterms:modified xsi:type="dcterms:W3CDTF">2016-04-02T00:41:35Z</dcterms:modified>
</cp:coreProperties>
</file>